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10"/>
  </p:notesMasterIdLst>
  <p:handoutMasterIdLst>
    <p:handoutMasterId r:id="rId111"/>
  </p:handoutMasterIdLst>
  <p:sldIdLst>
    <p:sldId id="256" r:id="rId2"/>
    <p:sldId id="410" r:id="rId3"/>
    <p:sldId id="263" r:id="rId4"/>
    <p:sldId id="264" r:id="rId5"/>
    <p:sldId id="265" r:id="rId6"/>
    <p:sldId id="266" r:id="rId7"/>
    <p:sldId id="267" r:id="rId8"/>
    <p:sldId id="269" r:id="rId9"/>
    <p:sldId id="270" r:id="rId10"/>
    <p:sldId id="275" r:id="rId11"/>
    <p:sldId id="277" r:id="rId12"/>
    <p:sldId id="278" r:id="rId13"/>
    <p:sldId id="283" r:id="rId14"/>
    <p:sldId id="284" r:id="rId15"/>
    <p:sldId id="408" r:id="rId16"/>
    <p:sldId id="285" r:id="rId17"/>
    <p:sldId id="293" r:id="rId18"/>
    <p:sldId id="401" r:id="rId19"/>
    <p:sldId id="290" r:id="rId20"/>
    <p:sldId id="295" r:id="rId21"/>
    <p:sldId id="296" r:id="rId22"/>
    <p:sldId id="288" r:id="rId23"/>
    <p:sldId id="289" r:id="rId24"/>
    <p:sldId id="291" r:id="rId25"/>
    <p:sldId id="292" r:id="rId26"/>
    <p:sldId id="297" r:id="rId27"/>
    <p:sldId id="300" r:id="rId28"/>
    <p:sldId id="298" r:id="rId29"/>
    <p:sldId id="299" r:id="rId30"/>
    <p:sldId id="301" r:id="rId31"/>
    <p:sldId id="302" r:id="rId32"/>
    <p:sldId id="407" r:id="rId33"/>
    <p:sldId id="409" r:id="rId34"/>
    <p:sldId id="411" r:id="rId35"/>
    <p:sldId id="303" r:id="rId36"/>
    <p:sldId id="305" r:id="rId37"/>
    <p:sldId id="306" r:id="rId38"/>
    <p:sldId id="304" r:id="rId39"/>
    <p:sldId id="395" r:id="rId40"/>
    <p:sldId id="397" r:id="rId41"/>
    <p:sldId id="398" r:id="rId42"/>
    <p:sldId id="399" r:id="rId43"/>
    <p:sldId id="308" r:id="rId44"/>
    <p:sldId id="309" r:id="rId45"/>
    <p:sldId id="310" r:id="rId46"/>
    <p:sldId id="311" r:id="rId47"/>
    <p:sldId id="312" r:id="rId48"/>
    <p:sldId id="313" r:id="rId49"/>
    <p:sldId id="314" r:id="rId50"/>
    <p:sldId id="387" r:id="rId51"/>
    <p:sldId id="396" r:id="rId52"/>
    <p:sldId id="389" r:id="rId53"/>
    <p:sldId id="315" r:id="rId54"/>
    <p:sldId id="316" r:id="rId55"/>
    <p:sldId id="405" r:id="rId56"/>
    <p:sldId id="317" r:id="rId57"/>
    <p:sldId id="318" r:id="rId58"/>
    <p:sldId id="319" r:id="rId59"/>
    <p:sldId id="406" r:id="rId60"/>
    <p:sldId id="320" r:id="rId61"/>
    <p:sldId id="404" r:id="rId62"/>
    <p:sldId id="322" r:id="rId63"/>
    <p:sldId id="323" r:id="rId64"/>
    <p:sldId id="324" r:id="rId65"/>
    <p:sldId id="330" r:id="rId66"/>
    <p:sldId id="331" r:id="rId67"/>
    <p:sldId id="332" r:id="rId68"/>
    <p:sldId id="333" r:id="rId69"/>
    <p:sldId id="334" r:id="rId70"/>
    <p:sldId id="335" r:id="rId71"/>
    <p:sldId id="336" r:id="rId72"/>
    <p:sldId id="337" r:id="rId73"/>
    <p:sldId id="390" r:id="rId74"/>
    <p:sldId id="412" r:id="rId75"/>
    <p:sldId id="342" r:id="rId76"/>
    <p:sldId id="344" r:id="rId77"/>
    <p:sldId id="345" r:id="rId78"/>
    <p:sldId id="346" r:id="rId79"/>
    <p:sldId id="347" r:id="rId80"/>
    <p:sldId id="350" r:id="rId81"/>
    <p:sldId id="383" r:id="rId82"/>
    <p:sldId id="353" r:id="rId83"/>
    <p:sldId id="354" r:id="rId84"/>
    <p:sldId id="381" r:id="rId85"/>
    <p:sldId id="356" r:id="rId86"/>
    <p:sldId id="385" r:id="rId87"/>
    <p:sldId id="386" r:id="rId88"/>
    <p:sldId id="358" r:id="rId89"/>
    <p:sldId id="384" r:id="rId90"/>
    <p:sldId id="360" r:id="rId91"/>
    <p:sldId id="391" r:id="rId92"/>
    <p:sldId id="392"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688"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1" d="100"/>
          <a:sy n="91" d="100"/>
        </p:scale>
        <p:origin x="-262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handoutMaster" Target="handoutMasters/handout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ED35CF-F3C7-2E40-B4FA-A03E4C99205B}" type="datetimeFigureOut">
              <a:rPr lang="en-US" smtClean="0"/>
              <a:t>11/10/14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4681D5-152A-7040-9AD7-6ECD3A762647}" type="slidenum">
              <a:rPr lang="en-US" smtClean="0"/>
              <a:t>‹#›</a:t>
            </a:fld>
            <a:endParaRPr lang="en-US"/>
          </a:p>
        </p:txBody>
      </p:sp>
    </p:spTree>
    <p:extLst>
      <p:ext uri="{BB962C8B-B14F-4D97-AF65-F5344CB8AC3E}">
        <p14:creationId xmlns:p14="http://schemas.microsoft.com/office/powerpoint/2010/main" val="947040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extLst>
      <p:ext uri="{BB962C8B-B14F-4D97-AF65-F5344CB8AC3E}">
        <p14:creationId xmlns:p14="http://schemas.microsoft.com/office/powerpoint/2010/main" val="672545258"/>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p:txBody>
      </p:sp>
      <p:sp>
        <p:nvSpPr>
          <p:cNvPr id="251" name="Shape 251"/>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8890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457200" marR="0" lvl="1" indent="0" algn="l" rtl="0">
              <a:lnSpc>
                <a:spcPct val="100000"/>
              </a:lnSpc>
              <a:spcBef>
                <a:spcPts val="0"/>
              </a:spcBef>
              <a:spcAft>
                <a:spcPts val="0"/>
              </a:spcAft>
              <a:buClr>
                <a:srgbClr val="000000"/>
              </a:buClr>
              <a:buFont typeface="Courier New"/>
              <a:buNone/>
            </a:pPr>
            <a:endParaRPr sz="1400" b="0" i="0" u="none" strike="noStrike" cap="none" baseline="0">
              <a:solidFill>
                <a:srgbClr val="000000"/>
              </a:solidFill>
              <a:latin typeface="Arial"/>
              <a:ea typeface="Arial"/>
              <a:cs typeface="Arial"/>
              <a:sym typeface="Arial"/>
              <a:rtl val="0"/>
            </a:endParaRPr>
          </a:p>
          <a:p>
            <a:pPr marL="914400" marR="0" lvl="2" indent="0" algn="l" rtl="0">
              <a:lnSpc>
                <a:spcPct val="100000"/>
              </a:lnSpc>
              <a:spcBef>
                <a:spcPts val="0"/>
              </a:spcBef>
              <a:spcAft>
                <a:spcPts val="0"/>
              </a:spcAft>
              <a:buClr>
                <a:srgbClr val="000000"/>
              </a:buClr>
              <a:buFont typeface="Noto Symbol"/>
              <a:buNone/>
            </a:pPr>
            <a:endParaRPr sz="1400" b="0" i="0" u="none" strike="noStrike" cap="none" baseline="0">
              <a:solidFill>
                <a:srgbClr val="000000"/>
              </a:solidFill>
              <a:latin typeface="Arial"/>
              <a:ea typeface="Arial"/>
              <a:cs typeface="Arial"/>
              <a:sym typeface="Arial"/>
              <a:rtl val="0"/>
            </a:endParaRPr>
          </a:p>
          <a:p>
            <a:pPr marL="1371600" marR="0" lvl="3"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1828800" marR="0" lvl="4" indent="0" algn="l" rtl="0">
              <a:lnSpc>
                <a:spcPct val="100000"/>
              </a:lnSpc>
              <a:spcBef>
                <a:spcPts val="0"/>
              </a:spcBef>
              <a:spcAft>
                <a:spcPts val="0"/>
              </a:spcAft>
              <a:buClr>
                <a:srgbClr val="000000"/>
              </a:buClr>
              <a:buFont typeface="Courier New"/>
              <a:buNone/>
            </a:pPr>
            <a:endParaRPr sz="1400" b="0" i="0" u="none" strike="noStrike" cap="none" baseline="0">
              <a:solidFill>
                <a:srgbClr val="000000"/>
              </a:solidFill>
              <a:latin typeface="Arial"/>
              <a:ea typeface="Arial"/>
              <a:cs typeface="Arial"/>
              <a:sym typeface="Arial"/>
              <a:rtl val="0"/>
            </a:endParaRPr>
          </a:p>
          <a:p>
            <a:pPr marL="2286000" marR="0" lvl="5" indent="0" algn="l" rtl="0">
              <a:lnSpc>
                <a:spcPct val="100000"/>
              </a:lnSpc>
              <a:spcBef>
                <a:spcPts val="0"/>
              </a:spcBef>
              <a:spcAft>
                <a:spcPts val="0"/>
              </a:spcAft>
              <a:buClr>
                <a:srgbClr val="000000"/>
              </a:buClr>
              <a:buFont typeface="Noto Symbol"/>
              <a:buNone/>
            </a:pPr>
            <a:endParaRPr sz="1400" b="0" i="0" u="none" strike="noStrike" cap="none" baseline="0">
              <a:solidFill>
                <a:srgbClr val="000000"/>
              </a:solidFill>
              <a:latin typeface="Arial"/>
              <a:ea typeface="Arial"/>
              <a:cs typeface="Arial"/>
              <a:sym typeface="Arial"/>
              <a:rtl val="0"/>
            </a:endParaRPr>
          </a:p>
          <a:p>
            <a:pPr marL="2743200" marR="0" lvl="6"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3200400" marR="0" lvl="7" indent="0" algn="l" rtl="0">
              <a:lnSpc>
                <a:spcPct val="100000"/>
              </a:lnSpc>
              <a:spcBef>
                <a:spcPts val="0"/>
              </a:spcBef>
              <a:spcAft>
                <a:spcPts val="0"/>
              </a:spcAft>
              <a:buClr>
                <a:srgbClr val="000000"/>
              </a:buClr>
              <a:buFont typeface="Courier New"/>
              <a:buNone/>
            </a:pPr>
            <a:endParaRPr sz="1400" b="0" i="0" u="none" strike="noStrike" cap="none" baseline="0">
              <a:solidFill>
                <a:srgbClr val="000000"/>
              </a:solidFill>
              <a:latin typeface="Arial"/>
              <a:ea typeface="Arial"/>
              <a:cs typeface="Arial"/>
              <a:sym typeface="Arial"/>
              <a:rtl val="0"/>
            </a:endParaRPr>
          </a:p>
          <a:p>
            <a:pPr marL="3657600" marR="0" lvl="8" indent="0" algn="l" rtl="0">
              <a:lnSpc>
                <a:spcPct val="100000"/>
              </a:lnSpc>
              <a:spcBef>
                <a:spcPts val="0"/>
              </a:spcBef>
              <a:spcAft>
                <a:spcPts val="0"/>
              </a:spcAft>
              <a:buClr>
                <a:srgbClr val="000000"/>
              </a:buClr>
              <a:buFont typeface="Noto Symbo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353" name="Shape 3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these apply to board games, some to RPGs, some to both.</a:t>
            </a:r>
            <a:endParaRPr lang="en-US" dirty="0"/>
          </a:p>
        </p:txBody>
      </p:sp>
      <p:sp>
        <p:nvSpPr>
          <p:cNvPr id="4" name="Slide Number Placeholder 3"/>
          <p:cNvSpPr>
            <a:spLocks noGrp="1"/>
          </p:cNvSpPr>
          <p:nvPr>
            <p:ph type="sldNum" idx="10"/>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375189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29" name="Shape 4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00" name="Shape 5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501" name="Shape 5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85" name="Shape 4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90" name="Shape 4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91" name="Shape 4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08" name="Shape 5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509" name="Shape 5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15" name="Shape 5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516" name="Shape 5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http://danielsolisblog.blogspot.com/2014/06/tips-for-editing-large-rules-paragraph.html</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527" name="Shape 5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0" name="Shape 5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551" name="Shape 5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8" name="Shape 5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559" name="Shape 5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66" name="Shape 5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567" name="Shape 5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74" name="Shape 5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575" name="Shape 5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89" name="Shape 5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590" name="Shape 5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74" name="Shape 6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81" name="Shape 6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25" name="Shape 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33" name="Shape 7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41" name="Shape 7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62" name="Shape 7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90" name="Shape 7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95" name="Shape 7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34" name="Shape 8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How do you parse this structure? Two things: relatedness and importance.</a:t>
            </a:r>
          </a:p>
        </p:txBody>
      </p:sp>
      <p:sp>
        <p:nvSpPr>
          <p:cNvPr id="835" name="Shape 8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34" name="Shape 8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835" name="Shape 8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Shape 8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41" name="Shape 8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842" name="Shape 8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49" name="Shape 8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850" name="Shape 8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56" name="Shape 8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857" name="Shape 8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63" name="Shape 8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864" name="Shape 8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886" name="Shape 8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sz="1200" b="0" i="0" u="none" strike="noStrike" cap="none" baseline="0" dirty="0">
              <a:solidFill>
                <a:schemeClr val="dk1"/>
              </a:solidFill>
              <a:latin typeface="Arial"/>
              <a:ea typeface="Arial"/>
              <a:cs typeface="Arial"/>
              <a:sym typeface="Arial"/>
            </a:endParaRPr>
          </a:p>
        </p:txBody>
      </p:sp>
      <p:sp>
        <p:nvSpPr>
          <p:cNvPr id="896" name="Shape 8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02" name="Shape 9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Here’s where all those clarifications go! If you feel the need to overexplain, i.e., e.g., state again, etc. -&gt; example!</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903" name="Shape 9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08" name="Shape 9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667" name="Shape 6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20" name="Shape 9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When you go to the ice cream store, you …</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921" name="Shape 9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20" name="Shape 9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When you go to the ice cream store, you …</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921" name="Shape 9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20" name="Shape 9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When you go to the ice cream store, you …</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921" name="Shape 9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34" name="Shape 9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935" name="Shape 9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Shape 9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47" name="Shape 9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Shape 9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58" name="Shape 9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Other editors</a:t>
            </a:r>
          </a:p>
        </p:txBody>
      </p:sp>
      <p:sp>
        <p:nvSpPr>
          <p:cNvPr id="959" name="Shape 9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64" name="Shape 9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70" name="Shape 9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76" name="Shape 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82" name="Shape 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87" name="Shape 9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92" name="Shape 9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97" name="Shape 9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02" name="Shape 10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07" name="Shape 10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12" name="Shape 10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17" name="Shape 10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Shape 10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22" name="Shape 1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Shape 10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27" name="Shape 10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32" name="Shape 10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Shape 10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37" name="Shape 10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2" name="Shape 82"/>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5" name="Shape 25"/>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1" name="Shape 31"/>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7" name="Shape 47"/>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2" name="Shape 52"/>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3" name="Shape 63"/>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chemeClr val="dk1"/>
              </a:buClr>
              <a:buFont typeface="Arial"/>
              <a:buChar char="•"/>
              <a:defRPr/>
            </a:lvl1pPr>
            <a:lvl2pPr marL="742950" marR="0" indent="-19050" algn="l" rtl="0">
              <a:lnSpc>
                <a:spcPct val="100000"/>
              </a:lnSpc>
              <a:spcBef>
                <a:spcPts val="560"/>
              </a:spcBef>
              <a:spcAft>
                <a:spcPts val="0"/>
              </a:spcAft>
              <a:buClr>
                <a:schemeClr val="dk1"/>
              </a:buClr>
              <a:buFont typeface="Arial"/>
              <a:buChar char="–"/>
              <a:defRPr/>
            </a:lvl2pPr>
            <a:lvl3pPr marL="1143000" marR="0" indent="12700" algn="l" rtl="0">
              <a:lnSpc>
                <a:spcPct val="100000"/>
              </a:lnSpc>
              <a:spcBef>
                <a:spcPts val="480"/>
              </a:spcBef>
              <a:spcAft>
                <a:spcPts val="0"/>
              </a:spcAft>
              <a:buClr>
                <a:schemeClr val="dk1"/>
              </a:buClr>
              <a:buFont typeface="Arial"/>
              <a:buChar char="•"/>
              <a:defRPr/>
            </a:lvl3pPr>
            <a:lvl4pPr marL="1600200" marR="0" indent="-12700" algn="l" rtl="0">
              <a:lnSpc>
                <a:spcPct val="100000"/>
              </a:lnSpc>
              <a:spcBef>
                <a:spcPts val="400"/>
              </a:spcBef>
              <a:spcAft>
                <a:spcPts val="0"/>
              </a:spcAft>
              <a:buClr>
                <a:schemeClr val="dk1"/>
              </a:buClr>
              <a:buFont typeface="Arial"/>
              <a:buChar char="–"/>
              <a:defRPr/>
            </a:lvl4pPr>
            <a:lvl5pPr marL="2057400" marR="0" indent="-12700" algn="l" rtl="0">
              <a:lnSpc>
                <a:spcPct val="100000"/>
              </a:lnSpc>
              <a:spcBef>
                <a:spcPts val="400"/>
              </a:spcBef>
              <a:spcAft>
                <a:spcPts val="0"/>
              </a:spcAft>
              <a:buClr>
                <a:schemeClr val="dk1"/>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91.xml.rels><?xml version="1.0" encoding="UTF-8" standalone="yes"?>
<Relationships xmlns="http://schemas.openxmlformats.org/package/2006/relationships"><Relationship Id="rId11" Type="http://schemas.openxmlformats.org/officeDocument/2006/relationships/hyperlink" Target="https://www.flickr.com/photos/pasukaru76/9018227578/" TargetMode="External"/><Relationship Id="rId12" Type="http://schemas.openxmlformats.org/officeDocument/2006/relationships/hyperlink" Target="https://www.flickr.com/photos/75905404@N00/7126146307/" TargetMode="External"/><Relationship Id="rId1" Type="http://schemas.openxmlformats.org/officeDocument/2006/relationships/slideLayout" Target="../slideLayouts/slideLayout2.xml"/><Relationship Id="rId2" Type="http://schemas.openxmlformats.org/officeDocument/2006/relationships/hyperlink" Target="https://www.flickr.com/photos/cellardoorfilms/7634010748/" TargetMode="External"/><Relationship Id="rId3" Type="http://schemas.openxmlformats.org/officeDocument/2006/relationships/hyperlink" Target="https://www.flickr.com/photos/sadjina/4183815513" TargetMode="External"/><Relationship Id="rId4" Type="http://schemas.openxmlformats.org/officeDocument/2006/relationships/hyperlink" Target="https://www.flickr.com/photos/eisenbahner/6851987788/" TargetMode="External"/><Relationship Id="rId5" Type="http://schemas.openxmlformats.org/officeDocument/2006/relationships/hyperlink" Target="https://www.flickr.com/photos/robboudon/5759423442" TargetMode="External"/><Relationship Id="rId6" Type="http://schemas.openxmlformats.org/officeDocument/2006/relationships/hyperlink" Target="https://www.flickr.com/photos/pmillera4/11904486995/" TargetMode="External"/><Relationship Id="rId7" Type="http://schemas.openxmlformats.org/officeDocument/2006/relationships/hyperlink" Target="https://www.flickr.com/photos/inkyhack/4560030528/" TargetMode="External"/><Relationship Id="rId8" Type="http://schemas.openxmlformats.org/officeDocument/2006/relationships/hyperlink" Target="https://www.flickr.com/photos/jetheriot/6186786217/" TargetMode="External"/><Relationship Id="rId9" Type="http://schemas.openxmlformats.org/officeDocument/2006/relationships/hyperlink" Target="https://www.flickr.com/photos/gudi3101/401930619/" TargetMode="External"/><Relationship Id="rId10" Type="http://schemas.openxmlformats.org/officeDocument/2006/relationships/hyperlink" Target="https://www.flickr.com/photos/jesusbelzunce/7235172294/"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30425"/>
            <a:ext cx="7772400" cy="147002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tl val="0"/>
              </a:rPr>
              <a:t>Ten Things You Can Do to Make Your Rulebook </a:t>
            </a:r>
            <a:r>
              <a:rPr lang="en-US" sz="4400" b="0" i="0" u="none" strike="noStrike" cap="none" baseline="0" dirty="0" smtClean="0">
                <a:solidFill>
                  <a:schemeClr val="dk1"/>
                </a:solidFill>
                <a:latin typeface="Calibri"/>
                <a:ea typeface="Calibri"/>
                <a:cs typeface="Calibri"/>
                <a:sym typeface="Calibri"/>
                <a:rtl val="0"/>
              </a:rPr>
              <a:t>Awesome</a:t>
            </a:r>
            <a:br>
              <a:rPr lang="en-US" sz="4400" b="0" i="0" u="none" strike="noStrike" cap="none" baseline="0" dirty="0" smtClean="0">
                <a:solidFill>
                  <a:schemeClr val="dk1"/>
                </a:solidFill>
                <a:latin typeface="Calibri"/>
                <a:ea typeface="Calibri"/>
                <a:cs typeface="Calibri"/>
                <a:sym typeface="Calibri"/>
                <a:rtl val="0"/>
              </a:rPr>
            </a:br>
            <a:r>
              <a:rPr lang="en-US" sz="4400" dirty="0" smtClean="0">
                <a:solidFill>
                  <a:schemeClr val="dk1"/>
                </a:solidFill>
                <a:latin typeface="Calibri"/>
                <a:ea typeface="Calibri"/>
                <a:cs typeface="Calibri"/>
                <a:sym typeface="Calibri"/>
                <a:rtl val="0"/>
              </a:rPr>
              <a:t/>
            </a:r>
            <a:br>
              <a:rPr lang="en-US" sz="4400" dirty="0" smtClean="0">
                <a:solidFill>
                  <a:schemeClr val="dk1"/>
                </a:solidFill>
                <a:latin typeface="Calibri"/>
                <a:ea typeface="Calibri"/>
                <a:cs typeface="Calibri"/>
                <a:sym typeface="Calibri"/>
                <a:rtl val="0"/>
              </a:rPr>
            </a:br>
            <a:r>
              <a:rPr lang="en-US" sz="4400" dirty="0" smtClean="0">
                <a:solidFill>
                  <a:schemeClr val="dk1"/>
                </a:solidFill>
                <a:latin typeface="Calibri"/>
                <a:ea typeface="Calibri"/>
                <a:cs typeface="Calibri"/>
                <a:sym typeface="Calibri"/>
              </a:rPr>
              <a:t>Joshua Yearsley</a:t>
            </a:r>
            <a:endParaRPr lang="en-US" sz="4400" b="0" i="0" u="none" strike="noStrike" cap="none" baseline="0" dirty="0">
              <a:solidFill>
                <a:schemeClr val="dk1"/>
              </a:solidFill>
              <a:latin typeface="Calibri"/>
              <a:ea typeface="Calibri"/>
              <a:cs typeface="Calibri"/>
              <a:sym typeface="Calibri"/>
              <a:rtl val="0"/>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1451473" y="396908"/>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cxnSp>
        <p:nvCxnSpPr>
          <p:cNvPr id="225" name="Shape 225"/>
          <p:cNvCxnSpPr/>
          <p:nvPr/>
        </p:nvCxnSpPr>
        <p:spPr>
          <a:xfrm>
            <a:off x="1931564" y="2040061"/>
            <a:ext cx="0" cy="781005"/>
          </a:xfrm>
          <a:prstGeom prst="straightConnector1">
            <a:avLst/>
          </a:prstGeom>
          <a:noFill/>
          <a:ln w="76200" cap="flat">
            <a:solidFill>
              <a:schemeClr val="dk1"/>
            </a:solidFill>
            <a:prstDash val="solid"/>
            <a:round/>
            <a:headEnd type="none" w="med" len="med"/>
            <a:tailEnd type="stealth" w="lg" len="lg"/>
          </a:ln>
        </p:spPr>
      </p:cxnSp>
      <p:sp>
        <p:nvSpPr>
          <p:cNvPr id="226" name="Shape 226"/>
          <p:cNvSpPr/>
          <p:nvPr/>
        </p:nvSpPr>
        <p:spPr>
          <a:xfrm>
            <a:off x="1210366" y="2731384"/>
            <a:ext cx="1442395"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What</a:t>
            </a:r>
          </a:p>
        </p:txBody>
      </p:sp>
      <p:cxnSp>
        <p:nvCxnSpPr>
          <p:cNvPr id="227" name="Shape 227"/>
          <p:cNvCxnSpPr/>
          <p:nvPr/>
        </p:nvCxnSpPr>
        <p:spPr>
          <a:xfrm>
            <a:off x="3174068" y="2044638"/>
            <a:ext cx="0" cy="1422168"/>
          </a:xfrm>
          <a:prstGeom prst="straightConnector1">
            <a:avLst/>
          </a:prstGeom>
          <a:noFill/>
          <a:ln w="76200" cap="flat">
            <a:solidFill>
              <a:schemeClr val="dk1"/>
            </a:solidFill>
            <a:prstDash val="solid"/>
            <a:round/>
            <a:headEnd type="none" w="med" len="med"/>
            <a:tailEnd type="stealth" w="lg" len="lg"/>
          </a:ln>
        </p:spPr>
      </p:cxnSp>
      <p:sp>
        <p:nvSpPr>
          <p:cNvPr id="228" name="Shape 228"/>
          <p:cNvSpPr/>
          <p:nvPr/>
        </p:nvSpPr>
        <p:spPr>
          <a:xfrm>
            <a:off x="2312257" y="3381471"/>
            <a:ext cx="1723623"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Where</a:t>
            </a:r>
          </a:p>
        </p:txBody>
      </p:sp>
      <p:cxnSp>
        <p:nvCxnSpPr>
          <p:cNvPr id="229" name="Shape 229"/>
          <p:cNvCxnSpPr/>
          <p:nvPr/>
        </p:nvCxnSpPr>
        <p:spPr>
          <a:xfrm>
            <a:off x="4447069" y="2044638"/>
            <a:ext cx="0" cy="2208337"/>
          </a:xfrm>
          <a:prstGeom prst="straightConnector1">
            <a:avLst/>
          </a:prstGeom>
          <a:noFill/>
          <a:ln w="76200" cap="flat">
            <a:solidFill>
              <a:schemeClr val="dk1"/>
            </a:solidFill>
            <a:prstDash val="solid"/>
            <a:round/>
            <a:headEnd type="none" w="med" len="med"/>
            <a:tailEnd type="stealth" w="lg" len="lg"/>
          </a:ln>
        </p:spPr>
      </p:cxnSp>
      <p:sp>
        <p:nvSpPr>
          <p:cNvPr id="230" name="Shape 230"/>
          <p:cNvSpPr/>
          <p:nvPr/>
        </p:nvSpPr>
        <p:spPr>
          <a:xfrm>
            <a:off x="3545569" y="4162253"/>
            <a:ext cx="1803001"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When</a:t>
            </a:r>
          </a:p>
        </p:txBody>
      </p:sp>
      <p:cxnSp>
        <p:nvCxnSpPr>
          <p:cNvPr id="231" name="Shape 231"/>
          <p:cNvCxnSpPr/>
          <p:nvPr/>
        </p:nvCxnSpPr>
        <p:spPr>
          <a:xfrm>
            <a:off x="5604292" y="2044638"/>
            <a:ext cx="0" cy="3011844"/>
          </a:xfrm>
          <a:prstGeom prst="straightConnector1">
            <a:avLst/>
          </a:prstGeom>
          <a:noFill/>
          <a:ln w="76200" cap="flat">
            <a:solidFill>
              <a:schemeClr val="dk1"/>
            </a:solidFill>
            <a:prstDash val="solid"/>
            <a:round/>
            <a:headEnd type="none" w="med" len="med"/>
            <a:tailEnd type="stealth" w="lg" len="lg"/>
          </a:ln>
        </p:spPr>
      </p:cxnSp>
      <p:sp>
        <p:nvSpPr>
          <p:cNvPr id="232" name="Shape 232"/>
          <p:cNvSpPr/>
          <p:nvPr/>
        </p:nvSpPr>
        <p:spPr>
          <a:xfrm>
            <a:off x="4702791" y="4896369"/>
            <a:ext cx="1803001"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Why</a:t>
            </a:r>
          </a:p>
        </p:txBody>
      </p:sp>
      <p:cxnSp>
        <p:nvCxnSpPr>
          <p:cNvPr id="233" name="Shape 233"/>
          <p:cNvCxnSpPr/>
          <p:nvPr/>
        </p:nvCxnSpPr>
        <p:spPr>
          <a:xfrm>
            <a:off x="6687227" y="2044638"/>
            <a:ext cx="0" cy="3870970"/>
          </a:xfrm>
          <a:prstGeom prst="straightConnector1">
            <a:avLst/>
          </a:prstGeom>
          <a:noFill/>
          <a:ln w="76200" cap="flat">
            <a:solidFill>
              <a:schemeClr val="dk1"/>
            </a:solidFill>
            <a:prstDash val="solid"/>
            <a:round/>
            <a:headEnd type="none" w="med" len="med"/>
            <a:tailEnd type="stealth" w="lg" len="lg"/>
          </a:ln>
        </p:spPr>
      </p:cxnSp>
      <p:sp>
        <p:nvSpPr>
          <p:cNvPr id="234" name="Shape 234"/>
          <p:cNvSpPr/>
          <p:nvPr/>
        </p:nvSpPr>
        <p:spPr>
          <a:xfrm>
            <a:off x="5785726" y="5745244"/>
            <a:ext cx="1803001"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How</a:t>
            </a:r>
          </a:p>
        </p:txBody>
      </p:sp>
      <p:sp>
        <p:nvSpPr>
          <p:cNvPr id="235" name="Shape 235"/>
          <p:cNvSpPr/>
          <p:nvPr/>
        </p:nvSpPr>
        <p:spPr>
          <a:xfrm>
            <a:off x="1895000" y="56273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a:solidFill>
                  <a:schemeClr val="dk1"/>
                </a:solidFill>
                <a:latin typeface="Calibri"/>
                <a:ea typeface="Calibri"/>
                <a:cs typeface="Calibri"/>
                <a:sym typeface="Calibri"/>
                <a:rtl val="0"/>
              </a:rPr>
              <a:t>CONCEPT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Shape 994"/>
          <p:cNvSpPr/>
          <p:nvPr/>
        </p:nvSpPr>
        <p:spPr>
          <a:xfrm>
            <a:off x="291784" y="1207216"/>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baseline="0">
                <a:solidFill>
                  <a:schemeClr val="lt1"/>
                </a:solidFill>
                <a:latin typeface="Calibri"/>
                <a:ea typeface="Calibri"/>
                <a:cs typeface="Calibri"/>
                <a:sym typeface="Calibri"/>
                <a:rtl val="0"/>
              </a:rPr>
              <a:t>In all cases</a:t>
            </a:r>
            <a:r>
              <a:rPr lang="en-US" sz="3200" b="0" i="0" u="none" strike="noStrike" cap="none" baseline="0">
                <a:solidFill>
                  <a:schemeClr val="lt1"/>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lt1"/>
                </a:solidFill>
                <a:latin typeface="Calibri"/>
                <a:ea typeface="Calibri"/>
                <a:cs typeface="Calibri"/>
                <a:sym typeface="Calibri"/>
                <a:rtl val="0"/>
              </a:rPr>
              <a:t>, </a:t>
            </a:r>
            <a:r>
              <a:rPr lang="en-US" sz="3200" b="0" i="0" u="none" strike="noStrike" cap="none" baseline="0">
                <a:solidFill>
                  <a:schemeClr val="dk1"/>
                </a:solidFill>
                <a:latin typeface="Calibri"/>
                <a:ea typeface="Calibri"/>
                <a:cs typeface="Calibri"/>
                <a:sym typeface="Calibri"/>
                <a:rtl val="0"/>
              </a:rPr>
              <a:t>all Tourist Markers remain where they were placed </a:t>
            </a:r>
            <a:r>
              <a:rPr lang="en-US" sz="3200" b="1" i="0" u="none" strike="noStrike" cap="none" baseline="0">
                <a:solidFill>
                  <a:srgbClr val="FFFFFF"/>
                </a:solidFill>
                <a:latin typeface="Calibri"/>
                <a:ea typeface="Calibri"/>
                <a:cs typeface="Calibri"/>
                <a:sym typeface="Calibri"/>
                <a:rtl val="0"/>
              </a:rPr>
              <a:t>(normally on a Building Tile)</a:t>
            </a:r>
            <a:r>
              <a:rPr lang="en-US" sz="3200" b="0" i="0" u="none" strike="noStrike" cap="none" baseline="0">
                <a:solidFill>
                  <a:schemeClr val="dk1"/>
                </a:solidFill>
                <a:latin typeface="Calibri"/>
                <a:ea typeface="Calibri"/>
                <a:cs typeface="Calibri"/>
                <a:sym typeface="Calibri"/>
                <a:rtl val="0"/>
              </a:rPr>
              <a:t> </a:t>
            </a:r>
            <a:r>
              <a:rPr lang="en-US" sz="3200" b="0" i="0" u="none" strike="noStrike" cap="none" baseline="0">
                <a:solidFill>
                  <a:srgbClr val="000000"/>
                </a:solidFill>
                <a:latin typeface="Calibri"/>
                <a:ea typeface="Calibri"/>
                <a:cs typeface="Calibri"/>
                <a:sym typeface="Calibri"/>
                <a:rtl val="0"/>
              </a:rPr>
              <a:t>until</a:t>
            </a:r>
            <a:r>
              <a:rPr lang="en-US" sz="3200" b="1" i="0" u="none" strike="noStrike" cap="none" baseline="0">
                <a:solidFill>
                  <a:srgbClr val="0000FF"/>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at least </a:t>
            </a:r>
            <a:r>
              <a:rPr lang="en-US" sz="3200" b="0" i="0" u="none" strike="noStrike" cap="none" baseline="0">
                <a:solidFill>
                  <a:schemeClr val="dk1"/>
                </a:solidFill>
                <a:latin typeface="Calibri"/>
                <a:ea typeface="Calibri"/>
                <a:cs typeface="Calibri"/>
                <a:sym typeface="Calibri"/>
                <a:rtl val="0"/>
              </a:rPr>
              <a:t>the next Tourism Phase. If the </a:t>
            </a:r>
            <a:r>
              <a:rPr lang="en-US" sz="3200" b="1" i="0" u="sng" strike="noStrike" cap="none" baseline="0">
                <a:solidFill>
                  <a:srgbClr val="0000FF"/>
                </a:solidFill>
                <a:latin typeface="Calibri"/>
                <a:ea typeface="Calibri"/>
                <a:cs typeface="Calibri"/>
                <a:sym typeface="Calibri"/>
                <a:rtl val="0"/>
              </a:rPr>
              <a:t>Tourists situation</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FFFFFF"/>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a:t>
            </a:r>
            <a:r>
              <a:rPr lang="en-US" sz="3200" b="0" i="0" u="none" strike="noStrike" cap="none" baseline="0">
                <a:solidFill>
                  <a:srgbClr val="000000"/>
                </a:solidFill>
                <a:latin typeface="Calibri"/>
                <a:ea typeface="Calibri"/>
                <a:cs typeface="Calibri"/>
                <a:sym typeface="Calibri"/>
                <a:rtl val="0"/>
              </a:rPr>
              <a:t>unchanged from the previous turn </a:t>
            </a:r>
            <a:r>
              <a:rPr lang="en-US" sz="3200" b="1" i="0" u="sng" strike="noStrike" cap="none" baseline="0">
                <a:solidFill>
                  <a:srgbClr val="FF0000"/>
                </a:solidFill>
                <a:latin typeface="Calibri"/>
                <a:ea typeface="Calibri"/>
                <a:cs typeface="Calibri"/>
                <a:sym typeface="Calibri"/>
                <a:rtl val="0"/>
              </a:rPr>
              <a:t>(i.e. the same player that surrendered their Tourist Marker last turn will once again surrender it)</a:t>
            </a:r>
            <a:r>
              <a:rPr lang="en-US" sz="3200" b="0" i="0" u="none" strike="noStrike" cap="none" baseline="0">
                <a:solidFill>
                  <a:srgbClr val="000000"/>
                </a:solidFill>
                <a:latin typeface="Calibri"/>
                <a:ea typeface="Calibri"/>
                <a:cs typeface="Calibri"/>
                <a:sym typeface="Calibri"/>
                <a:rtl val="0"/>
              </a:rPr>
              <a:t>, the Tourist Markers will remain </a:t>
            </a:r>
            <a:r>
              <a:rPr lang="en-US" sz="3200" b="1" i="0" u="none" strike="noStrike" cap="none" baseline="0">
                <a:solidFill>
                  <a:srgbClr val="FFFFFF"/>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p:nvPr/>
        </p:nvSpPr>
        <p:spPr>
          <a:xfrm>
            <a:off x="291784" y="1207216"/>
            <a:ext cx="8650541" cy="501675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baseline="0">
                <a:solidFill>
                  <a:schemeClr val="lt1"/>
                </a:solidFill>
                <a:latin typeface="Calibri"/>
                <a:ea typeface="Calibri"/>
                <a:cs typeface="Calibri"/>
                <a:sym typeface="Calibri"/>
                <a:rtl val="0"/>
              </a:rPr>
              <a:t>In all cases</a:t>
            </a:r>
            <a:r>
              <a:rPr lang="en-US" sz="3200" b="0" i="0" u="none" strike="noStrike" cap="none" baseline="0">
                <a:solidFill>
                  <a:schemeClr val="lt1"/>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lt1"/>
                </a:solidFill>
                <a:latin typeface="Calibri"/>
                <a:ea typeface="Calibri"/>
                <a:cs typeface="Calibri"/>
                <a:sym typeface="Calibri"/>
                <a:rtl val="0"/>
              </a:rPr>
              <a:t>, </a:t>
            </a:r>
            <a:r>
              <a:rPr lang="en-US" sz="3200" b="0" i="0" u="none" strike="noStrike" cap="none" baseline="0">
                <a:solidFill>
                  <a:schemeClr val="dk1"/>
                </a:solidFill>
                <a:latin typeface="Calibri"/>
                <a:ea typeface="Calibri"/>
                <a:cs typeface="Calibri"/>
                <a:sym typeface="Calibri"/>
                <a:rtl val="0"/>
              </a:rPr>
              <a:t>all Tourist Markers remain where they were placed </a:t>
            </a:r>
            <a:r>
              <a:rPr lang="en-US" sz="3200" b="1" i="0" u="none" strike="noStrike" cap="none" baseline="0">
                <a:solidFill>
                  <a:srgbClr val="FFFFFF"/>
                </a:solidFill>
                <a:latin typeface="Calibri"/>
                <a:ea typeface="Calibri"/>
                <a:cs typeface="Calibri"/>
                <a:sym typeface="Calibri"/>
                <a:rtl val="0"/>
              </a:rPr>
              <a:t>(normally on a Building Tile)</a:t>
            </a:r>
            <a:r>
              <a:rPr lang="en-US" sz="3200" b="0" i="0" u="none" strike="noStrike" cap="none" baseline="0">
                <a:solidFill>
                  <a:schemeClr val="dk1"/>
                </a:solidFill>
                <a:latin typeface="Calibri"/>
                <a:ea typeface="Calibri"/>
                <a:cs typeface="Calibri"/>
                <a:sym typeface="Calibri"/>
                <a:rtl val="0"/>
              </a:rPr>
              <a:t> </a:t>
            </a:r>
            <a:r>
              <a:rPr lang="en-US" sz="3200" b="0" i="0" u="none" strike="noStrike" cap="none" baseline="0">
                <a:solidFill>
                  <a:srgbClr val="000000"/>
                </a:solidFill>
                <a:latin typeface="Calibri"/>
                <a:ea typeface="Calibri"/>
                <a:cs typeface="Calibri"/>
                <a:sym typeface="Calibri"/>
                <a:rtl val="0"/>
              </a:rPr>
              <a:t>until</a:t>
            </a:r>
            <a:r>
              <a:rPr lang="en-US" sz="3200" b="1" i="0" u="none" strike="noStrike" cap="none" baseline="0">
                <a:solidFill>
                  <a:srgbClr val="000000"/>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at least </a:t>
            </a:r>
            <a:r>
              <a:rPr lang="en-US" sz="3200" b="0" i="0" u="none" strike="noStrike" cap="none" baseline="0">
                <a:solidFill>
                  <a:schemeClr val="dk1"/>
                </a:solidFill>
                <a:latin typeface="Calibri"/>
                <a:ea typeface="Calibri"/>
                <a:cs typeface="Calibri"/>
                <a:sym typeface="Calibri"/>
                <a:rtl val="0"/>
              </a:rPr>
              <a:t>the next Tourism Phase. If </a:t>
            </a:r>
            <a:r>
              <a:rPr lang="en-US" sz="3200" b="1" i="0" u="sng" strike="noStrike" cap="none" baseline="0">
                <a:solidFill>
                  <a:schemeClr val="dk1"/>
                </a:solidFill>
                <a:latin typeface="Calibri"/>
                <a:ea typeface="Calibri"/>
                <a:cs typeface="Calibri"/>
                <a:sym typeface="Calibri"/>
                <a:rtl val="0"/>
              </a:rPr>
              <a:t>the same player 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FFFFFF"/>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a:t>
            </a:r>
            <a:r>
              <a:rPr lang="en-US" sz="3200" b="0" i="0" u="none" strike="noStrike" cap="none" baseline="0">
                <a:solidFill>
                  <a:srgbClr val="000000"/>
                </a:solidFill>
                <a:latin typeface="Calibri"/>
                <a:ea typeface="Calibri"/>
                <a:cs typeface="Calibri"/>
                <a:sym typeface="Calibri"/>
                <a:rtl val="0"/>
              </a:rPr>
              <a:t>unchanged from the previous turn, the Tourist Markers will remain </a:t>
            </a:r>
            <a:r>
              <a:rPr lang="en-US" sz="3200" b="1" i="0" u="none" strike="noStrike" cap="none" baseline="0">
                <a:solidFill>
                  <a:srgbClr val="FFFFFF"/>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Shape 1004"/>
          <p:cNvSpPr/>
          <p:nvPr/>
        </p:nvSpPr>
        <p:spPr>
          <a:xfrm>
            <a:off x="291784" y="1207216"/>
            <a:ext cx="8650541" cy="501675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baseline="0">
                <a:solidFill>
                  <a:schemeClr val="lt1"/>
                </a:solidFill>
                <a:latin typeface="Calibri"/>
                <a:ea typeface="Calibri"/>
                <a:cs typeface="Calibri"/>
                <a:sym typeface="Calibri"/>
                <a:rtl val="0"/>
              </a:rPr>
              <a:t>In all cases</a:t>
            </a:r>
            <a:r>
              <a:rPr lang="en-US" sz="3200" b="0" i="0" u="none" strike="noStrike" cap="none" baseline="0">
                <a:solidFill>
                  <a:schemeClr val="lt1"/>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lt1"/>
                </a:solidFill>
                <a:latin typeface="Calibri"/>
                <a:ea typeface="Calibri"/>
                <a:cs typeface="Calibri"/>
                <a:sym typeface="Calibri"/>
                <a:rtl val="0"/>
              </a:rPr>
              <a:t>, </a:t>
            </a:r>
            <a:r>
              <a:rPr lang="en-US" sz="3200" b="0" i="0" u="none" strike="noStrike" cap="none" baseline="0">
                <a:solidFill>
                  <a:schemeClr val="dk1"/>
                </a:solidFill>
                <a:latin typeface="Calibri"/>
                <a:ea typeface="Calibri"/>
                <a:cs typeface="Calibri"/>
                <a:sym typeface="Calibri"/>
                <a:rtl val="0"/>
              </a:rPr>
              <a:t>all Tourist Markers remain where they were placed </a:t>
            </a:r>
            <a:r>
              <a:rPr lang="en-US" sz="3200" b="1" i="0" u="none" strike="noStrike" cap="none" baseline="0">
                <a:solidFill>
                  <a:srgbClr val="FFFFFF"/>
                </a:solidFill>
                <a:latin typeface="Calibri"/>
                <a:ea typeface="Calibri"/>
                <a:cs typeface="Calibri"/>
                <a:sym typeface="Calibri"/>
                <a:rtl val="0"/>
              </a:rPr>
              <a:t>(normally on a Building Tile)</a:t>
            </a:r>
            <a:r>
              <a:rPr lang="en-US" sz="3200" b="0" i="0" u="none" strike="noStrike" cap="none" baseline="0">
                <a:solidFill>
                  <a:schemeClr val="dk1"/>
                </a:solidFill>
                <a:latin typeface="Calibri"/>
                <a:ea typeface="Calibri"/>
                <a:cs typeface="Calibri"/>
                <a:sym typeface="Calibri"/>
                <a:rtl val="0"/>
              </a:rPr>
              <a:t> </a:t>
            </a:r>
            <a:r>
              <a:rPr lang="en-US" sz="3200" b="0" i="0" u="none" strike="noStrike" cap="none" baseline="0">
                <a:solidFill>
                  <a:srgbClr val="000000"/>
                </a:solidFill>
                <a:latin typeface="Calibri"/>
                <a:ea typeface="Calibri"/>
                <a:cs typeface="Calibri"/>
                <a:sym typeface="Calibri"/>
                <a:rtl val="0"/>
              </a:rPr>
              <a:t>until</a:t>
            </a:r>
            <a:r>
              <a:rPr lang="en-US" sz="3200" b="1" i="0" u="none" strike="noStrike" cap="none" baseline="0">
                <a:solidFill>
                  <a:srgbClr val="000000"/>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at least </a:t>
            </a:r>
            <a:r>
              <a:rPr lang="en-US" sz="3200" b="0" i="0" u="none" strike="noStrike" cap="none" baseline="0">
                <a:solidFill>
                  <a:schemeClr val="dk1"/>
                </a:solidFill>
                <a:latin typeface="Calibri"/>
                <a:ea typeface="Calibri"/>
                <a:cs typeface="Calibri"/>
                <a:sym typeface="Calibri"/>
                <a:rtl val="0"/>
              </a:rPr>
              <a:t>the next Tourism Phase. If </a:t>
            </a:r>
            <a:r>
              <a:rPr lang="en-US" sz="3200" b="1" i="0" u="sng" strike="noStrike" cap="none" baseline="0">
                <a:solidFill>
                  <a:srgbClr val="000000"/>
                </a:solidFill>
                <a:latin typeface="Calibri"/>
                <a:ea typeface="Calibri"/>
                <a:cs typeface="Calibri"/>
                <a:sym typeface="Calibri"/>
                <a:rtl val="0"/>
              </a:rPr>
              <a:t>the same player 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FFFFFF"/>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FF0000"/>
                </a:solidFill>
                <a:latin typeface="Calibri"/>
                <a:ea typeface="Calibri"/>
                <a:cs typeface="Calibri"/>
                <a:sym typeface="Calibri"/>
                <a:rtl val="0"/>
              </a:rPr>
              <a:t>remains unchanged from the previous turn</a:t>
            </a:r>
            <a:r>
              <a:rPr lang="en-US" sz="3200" b="0" i="0" u="none" strike="noStrike" cap="none" baseline="0">
                <a:solidFill>
                  <a:srgbClr val="000000"/>
                </a:solidFill>
                <a:latin typeface="Calibri"/>
                <a:ea typeface="Calibri"/>
                <a:cs typeface="Calibri"/>
                <a:sym typeface="Calibri"/>
                <a:rtl val="0"/>
              </a:rPr>
              <a:t>, the Tourist Markers will remain </a:t>
            </a:r>
            <a:r>
              <a:rPr lang="en-US" sz="3200" b="1" i="0" u="none" strike="noStrike" cap="none" baseline="0">
                <a:solidFill>
                  <a:srgbClr val="FFFFFF"/>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Shape 1009"/>
          <p:cNvSpPr/>
          <p:nvPr/>
        </p:nvSpPr>
        <p:spPr>
          <a:xfrm>
            <a:off x="291784" y="1207216"/>
            <a:ext cx="8650541" cy="353943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baseline="0">
                <a:solidFill>
                  <a:schemeClr val="lt1"/>
                </a:solidFill>
                <a:latin typeface="Calibri"/>
                <a:ea typeface="Calibri"/>
                <a:cs typeface="Calibri"/>
                <a:sym typeface="Calibri"/>
                <a:rtl val="0"/>
              </a:rPr>
              <a:t>In all cases</a:t>
            </a:r>
            <a:r>
              <a:rPr lang="en-US" sz="3200" b="0" i="0" u="none" strike="noStrike" cap="none" baseline="0">
                <a:solidFill>
                  <a:schemeClr val="lt1"/>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lt1"/>
                </a:solidFill>
                <a:latin typeface="Calibri"/>
                <a:ea typeface="Calibri"/>
                <a:cs typeface="Calibri"/>
                <a:sym typeface="Calibri"/>
                <a:rtl val="0"/>
              </a:rPr>
              <a:t>, </a:t>
            </a:r>
            <a:r>
              <a:rPr lang="en-US" sz="3200" b="0" i="0" u="none" strike="noStrike" cap="none" baseline="0">
                <a:solidFill>
                  <a:schemeClr val="dk1"/>
                </a:solidFill>
                <a:latin typeface="Calibri"/>
                <a:ea typeface="Calibri"/>
                <a:cs typeface="Calibri"/>
                <a:sym typeface="Calibri"/>
                <a:rtl val="0"/>
              </a:rPr>
              <a:t>all Tourist Markers remain where they were placed </a:t>
            </a:r>
            <a:r>
              <a:rPr lang="en-US" sz="3200" b="1" i="0" u="none" strike="noStrike" cap="none" baseline="0">
                <a:solidFill>
                  <a:srgbClr val="FFFFFF"/>
                </a:solidFill>
                <a:latin typeface="Calibri"/>
                <a:ea typeface="Calibri"/>
                <a:cs typeface="Calibri"/>
                <a:sym typeface="Calibri"/>
                <a:rtl val="0"/>
              </a:rPr>
              <a:t>(normally on a Building Tile)</a:t>
            </a:r>
            <a:r>
              <a:rPr lang="en-US" sz="3200" b="0" i="0" u="none" strike="noStrike" cap="none" baseline="0">
                <a:solidFill>
                  <a:schemeClr val="dk1"/>
                </a:solidFill>
                <a:latin typeface="Calibri"/>
                <a:ea typeface="Calibri"/>
                <a:cs typeface="Calibri"/>
                <a:sym typeface="Calibri"/>
                <a:rtl val="0"/>
              </a:rPr>
              <a:t> </a:t>
            </a:r>
            <a:r>
              <a:rPr lang="en-US" sz="3200" b="0" i="0" u="none" strike="noStrike" cap="none" baseline="0">
                <a:solidFill>
                  <a:srgbClr val="000000"/>
                </a:solidFill>
                <a:latin typeface="Calibri"/>
                <a:ea typeface="Calibri"/>
                <a:cs typeface="Calibri"/>
                <a:sym typeface="Calibri"/>
                <a:rtl val="0"/>
              </a:rPr>
              <a:t>until</a:t>
            </a:r>
            <a:r>
              <a:rPr lang="en-US" sz="3200" b="1" i="0" u="none" strike="noStrike" cap="none" baseline="0">
                <a:solidFill>
                  <a:srgbClr val="000000"/>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at least </a:t>
            </a:r>
            <a:r>
              <a:rPr lang="en-US" sz="3200" b="0" i="0" u="none" strike="noStrike" cap="none" baseline="0">
                <a:solidFill>
                  <a:schemeClr val="dk1"/>
                </a:solidFill>
                <a:latin typeface="Calibri"/>
                <a:ea typeface="Calibri"/>
                <a:cs typeface="Calibri"/>
                <a:sym typeface="Calibri"/>
                <a:rtl val="0"/>
              </a:rPr>
              <a:t>the next Tourism Phase. If </a:t>
            </a:r>
            <a:r>
              <a:rPr lang="en-US" sz="3200" b="1" i="0" u="sng" strike="noStrike" cap="none" baseline="0">
                <a:solidFill>
                  <a:srgbClr val="000000"/>
                </a:solidFill>
                <a:latin typeface="Calibri"/>
                <a:ea typeface="Calibri"/>
                <a:cs typeface="Calibri"/>
                <a:sym typeface="Calibri"/>
                <a:rtl val="0"/>
              </a:rPr>
              <a:t>the same player 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a:t>
            </a:r>
            <a:r>
              <a:rPr lang="en-US" sz="3200" b="0" i="0" u="none" strike="noStrike" cap="none" baseline="0">
                <a:solidFill>
                  <a:srgbClr val="000000"/>
                </a:solidFill>
                <a:latin typeface="Calibri"/>
                <a:ea typeface="Calibri"/>
                <a:cs typeface="Calibri"/>
                <a:sym typeface="Calibri"/>
                <a:rtl val="0"/>
              </a:rPr>
              <a:t> the Tourist Markers will remain</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Shape 1014"/>
          <p:cNvSpPr/>
          <p:nvPr/>
        </p:nvSpPr>
        <p:spPr>
          <a:xfrm>
            <a:off x="291784" y="1938393"/>
            <a:ext cx="8650541" cy="25545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1" i="0" u="none" strike="noStrike" cap="none" baseline="0">
                <a:solidFill>
                  <a:schemeClr val="dk1"/>
                </a:solidFill>
                <a:latin typeface="Calibri"/>
                <a:ea typeface="Calibri"/>
                <a:cs typeface="Calibri"/>
                <a:sym typeface="Calibri"/>
                <a:rtl val="0"/>
              </a:rPr>
              <a:t>All Tourist Markers remain where they were placed </a:t>
            </a:r>
            <a:r>
              <a:rPr lang="en-US" sz="3200" b="1" i="0" u="none" strike="noStrike" cap="none" baseline="0">
                <a:solidFill>
                  <a:srgbClr val="000000"/>
                </a:solidFill>
                <a:latin typeface="Calibri"/>
                <a:ea typeface="Calibri"/>
                <a:cs typeface="Calibri"/>
                <a:sym typeface="Calibri"/>
                <a:rtl val="0"/>
              </a:rPr>
              <a:t>until </a:t>
            </a:r>
            <a:r>
              <a:rPr lang="en-US" sz="3200" b="1" i="0" u="none" strike="noStrike" cap="none" baseline="0">
                <a:solidFill>
                  <a:schemeClr val="dk1"/>
                </a:solidFill>
                <a:latin typeface="Calibri"/>
                <a:ea typeface="Calibri"/>
                <a:cs typeface="Calibri"/>
                <a:sym typeface="Calibri"/>
                <a:rtl val="0"/>
              </a:rPr>
              <a:t>the next Tourism Phase</a:t>
            </a:r>
            <a:r>
              <a:rPr lang="en-US" sz="3200" b="0" i="0" u="none" strike="noStrike" cap="none" baseline="0">
                <a:solidFill>
                  <a:schemeClr val="dk1"/>
                </a:solidFill>
                <a:latin typeface="Calibri"/>
                <a:ea typeface="Calibri"/>
                <a:cs typeface="Calibri"/>
                <a:sym typeface="Calibri"/>
                <a:rtl val="0"/>
              </a:rPr>
              <a:t>. If </a:t>
            </a:r>
            <a:r>
              <a:rPr lang="en-US" sz="3200" b="0" i="0" u="none" strike="noStrike" cap="none" baseline="0">
                <a:solidFill>
                  <a:srgbClr val="000000"/>
                </a:solidFill>
                <a:latin typeface="Calibri"/>
                <a:ea typeface="Calibri"/>
                <a:cs typeface="Calibri"/>
                <a:sym typeface="Calibri"/>
                <a:rtl val="0"/>
              </a:rPr>
              <a:t>the same player 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a:t>
            </a:r>
            <a:r>
              <a:rPr lang="en-US" sz="3200" b="0" i="0" u="none" strike="noStrike" cap="none" baseline="0">
                <a:solidFill>
                  <a:srgbClr val="000000"/>
                </a:solidFill>
                <a:latin typeface="Calibri"/>
                <a:ea typeface="Calibri"/>
                <a:cs typeface="Calibri"/>
                <a:sym typeface="Calibri"/>
                <a:rtl val="0"/>
              </a:rPr>
              <a:t> </a:t>
            </a:r>
            <a:r>
              <a:rPr lang="en-US" sz="3200" b="1" i="0" u="none" strike="noStrike" cap="none" baseline="0">
                <a:solidFill>
                  <a:srgbClr val="000000"/>
                </a:solidFill>
                <a:latin typeface="Calibri"/>
                <a:ea typeface="Calibri"/>
                <a:cs typeface="Calibri"/>
                <a:sym typeface="Calibri"/>
                <a:rtl val="0"/>
              </a:rPr>
              <a:t>the Tourist Markers will remain</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p:nvPr/>
        </p:nvSpPr>
        <p:spPr>
          <a:xfrm>
            <a:off x="291784" y="1938393"/>
            <a:ext cx="8650541" cy="20621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1" i="0" u="none" strike="noStrike" cap="none" baseline="0">
                <a:solidFill>
                  <a:schemeClr val="dk1"/>
                </a:solidFill>
                <a:latin typeface="Calibri"/>
                <a:ea typeface="Calibri"/>
                <a:cs typeface="Calibri"/>
                <a:sym typeface="Calibri"/>
                <a:rtl val="0"/>
              </a:rPr>
              <a:t>Tourist Markers placed this turn cannot be removed</a:t>
            </a:r>
            <a:r>
              <a:rPr lang="en-US" sz="3200" b="0" i="0" u="none" strike="noStrike" cap="none" baseline="0">
                <a:solidFill>
                  <a:schemeClr val="dk1"/>
                </a:solidFill>
                <a:latin typeface="Calibri"/>
                <a:ea typeface="Calibri"/>
                <a:cs typeface="Calibri"/>
                <a:sym typeface="Calibri"/>
                <a:rtl val="0"/>
              </a:rPr>
              <a:t>. If </a:t>
            </a:r>
            <a:r>
              <a:rPr lang="en-US" sz="3200" b="0" i="0" u="none" strike="noStrike" cap="none" baseline="0">
                <a:solidFill>
                  <a:srgbClr val="000000"/>
                </a:solidFill>
                <a:latin typeface="Calibri"/>
                <a:ea typeface="Calibri"/>
                <a:cs typeface="Calibri"/>
                <a:sym typeface="Calibri"/>
                <a:rtl val="0"/>
              </a:rPr>
              <a:t>the same player 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a:t>
            </a:r>
            <a:r>
              <a:rPr lang="en-US" sz="3200" b="0" i="0" u="none" strike="noStrike" cap="none" baseline="0">
                <a:solidFill>
                  <a:srgbClr val="000000"/>
                </a:solidFill>
                <a:latin typeface="Calibri"/>
                <a:ea typeface="Calibri"/>
                <a:cs typeface="Calibri"/>
                <a:sym typeface="Calibri"/>
                <a:rtl val="0"/>
              </a:rPr>
              <a:t> the Tourist Markers will remain</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Shape 1024"/>
          <p:cNvSpPr/>
          <p:nvPr/>
        </p:nvSpPr>
        <p:spPr>
          <a:xfrm>
            <a:off x="291784" y="1938393"/>
            <a:ext cx="8650541" cy="20621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Tourist Markers placed this turn cannot be removed. </a:t>
            </a:r>
            <a:r>
              <a:rPr lang="en-US" sz="3200" b="1" i="0" u="none" strike="noStrike" cap="none" baseline="0">
                <a:solidFill>
                  <a:schemeClr val="dk1"/>
                </a:solidFill>
                <a:latin typeface="Calibri"/>
                <a:ea typeface="Calibri"/>
                <a:cs typeface="Calibri"/>
                <a:sym typeface="Calibri"/>
                <a:rtl val="0"/>
              </a:rPr>
              <a:t>If </a:t>
            </a:r>
            <a:r>
              <a:rPr lang="en-US" sz="3200" b="1" i="0" u="none" strike="noStrike" cap="none" baseline="0">
                <a:solidFill>
                  <a:srgbClr val="000000"/>
                </a:solidFill>
                <a:latin typeface="Calibri"/>
                <a:ea typeface="Calibri"/>
                <a:cs typeface="Calibri"/>
                <a:sym typeface="Calibri"/>
                <a:rtl val="0"/>
              </a:rPr>
              <a:t>the same player </a:t>
            </a:r>
            <a:r>
              <a:rPr lang="en-US" sz="3200" b="0" i="0" u="none" strike="noStrike" cap="none" baseline="0">
                <a:solidFill>
                  <a:srgbClr val="000000"/>
                </a:solidFill>
                <a:latin typeface="Calibri"/>
                <a:ea typeface="Calibri"/>
                <a:cs typeface="Calibri"/>
                <a:sym typeface="Calibri"/>
                <a:rtl val="0"/>
              </a:rPr>
              <a:t>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a:t>
            </a:r>
            <a:r>
              <a:rPr lang="en-US" sz="3200" b="0" i="0" u="none" strike="noStrike" cap="none" baseline="0">
                <a:solidFill>
                  <a:srgbClr val="000000"/>
                </a:solidFill>
                <a:latin typeface="Calibri"/>
                <a:ea typeface="Calibri"/>
                <a:cs typeface="Calibri"/>
                <a:sym typeface="Calibri"/>
                <a:rtl val="0"/>
              </a:rPr>
              <a:t> </a:t>
            </a:r>
            <a:r>
              <a:rPr lang="en-US" sz="3200" b="1" i="0" u="none" strike="noStrike" cap="none" baseline="0">
                <a:solidFill>
                  <a:srgbClr val="000000"/>
                </a:solidFill>
                <a:latin typeface="Calibri"/>
                <a:ea typeface="Calibri"/>
                <a:cs typeface="Calibri"/>
                <a:sym typeface="Calibri"/>
                <a:rtl val="0"/>
              </a:rPr>
              <a:t>the Tourist Markers </a:t>
            </a:r>
            <a:r>
              <a:rPr lang="en-US" sz="3200" b="0" i="0" u="none" strike="noStrike" cap="none" baseline="0">
                <a:solidFill>
                  <a:srgbClr val="000000"/>
                </a:solidFill>
                <a:latin typeface="Calibri"/>
                <a:ea typeface="Calibri"/>
                <a:cs typeface="Calibri"/>
                <a:sym typeface="Calibri"/>
                <a:rtl val="0"/>
              </a:rPr>
              <a:t>will remain</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Shape 1029"/>
          <p:cNvSpPr/>
          <p:nvPr/>
        </p:nvSpPr>
        <p:spPr>
          <a:xfrm>
            <a:off x="291784" y="1938393"/>
            <a:ext cx="8650541" cy="20621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tl val="0"/>
              </a:rPr>
              <a:t>Tourist Markers placed this turn cannot be removed. </a:t>
            </a:r>
            <a:r>
              <a:rPr lang="en-US" sz="3200" b="1" i="0" u="none" strike="noStrike" cap="none" baseline="0" dirty="0">
                <a:solidFill>
                  <a:schemeClr val="dk1"/>
                </a:solidFill>
                <a:latin typeface="Calibri"/>
                <a:ea typeface="Calibri"/>
                <a:cs typeface="Calibri"/>
                <a:sym typeface="Calibri"/>
                <a:rtl val="0"/>
              </a:rPr>
              <a:t>If </a:t>
            </a:r>
            <a:r>
              <a:rPr lang="en-US" sz="3200" b="1" i="0" u="none" strike="noStrike" cap="none" baseline="0" dirty="0" smtClean="0">
                <a:solidFill>
                  <a:srgbClr val="000000"/>
                </a:solidFill>
                <a:latin typeface="Calibri"/>
                <a:ea typeface="Calibri"/>
                <a:cs typeface="Calibri"/>
                <a:sym typeface="Calibri"/>
                <a:rtl val="0"/>
              </a:rPr>
              <a:t>a player </a:t>
            </a:r>
            <a:r>
              <a:rPr lang="en-US" sz="3200" b="0" i="0" u="none" strike="noStrike" cap="none" baseline="0" dirty="0" smtClean="0">
                <a:solidFill>
                  <a:srgbClr val="000000"/>
                </a:solidFill>
                <a:latin typeface="Calibri"/>
                <a:ea typeface="Calibri"/>
                <a:cs typeface="Calibri"/>
                <a:sym typeface="Calibri"/>
                <a:rtl val="0"/>
              </a:rPr>
              <a:t>surrendered </a:t>
            </a:r>
            <a:r>
              <a:rPr lang="en-US" sz="3200" b="1" i="0" u="none" strike="noStrike" cap="none" baseline="0" dirty="0">
                <a:solidFill>
                  <a:srgbClr val="000000"/>
                </a:solidFill>
                <a:latin typeface="Calibri"/>
                <a:ea typeface="Calibri"/>
                <a:cs typeface="Calibri"/>
                <a:sym typeface="Calibri"/>
                <a:rtl val="0"/>
              </a:rPr>
              <a:t>his</a:t>
            </a:r>
            <a:r>
              <a:rPr lang="en-US" sz="3200" b="0" i="0" u="none" strike="noStrike" cap="none" baseline="0" dirty="0">
                <a:solidFill>
                  <a:srgbClr val="000000"/>
                </a:solidFill>
                <a:latin typeface="Calibri"/>
                <a:ea typeface="Calibri"/>
                <a:cs typeface="Calibri"/>
                <a:sym typeface="Calibri"/>
                <a:rtl val="0"/>
              </a:rPr>
              <a:t> Tourist Marker last </a:t>
            </a:r>
            <a:r>
              <a:rPr lang="en-US" sz="3200" b="0" i="0" u="none" strike="noStrike" cap="none" baseline="0" dirty="0" smtClean="0">
                <a:solidFill>
                  <a:srgbClr val="000000"/>
                </a:solidFill>
                <a:latin typeface="Calibri"/>
                <a:ea typeface="Calibri"/>
                <a:cs typeface="Calibri"/>
                <a:sym typeface="Calibri"/>
                <a:rtl val="0"/>
              </a:rPr>
              <a:t>turn, </a:t>
            </a:r>
            <a:r>
              <a:rPr lang="en-US" sz="3200" b="1" i="0" u="none" strike="noStrike" cap="none" baseline="0" dirty="0" smtClean="0">
                <a:solidFill>
                  <a:srgbClr val="000000"/>
                </a:solidFill>
                <a:latin typeface="Calibri"/>
                <a:ea typeface="Calibri"/>
                <a:cs typeface="Calibri"/>
                <a:sym typeface="Calibri"/>
                <a:rtl val="0"/>
              </a:rPr>
              <a:t>and he </a:t>
            </a:r>
            <a:r>
              <a:rPr lang="en-US" sz="3200" b="0" i="0" u="none" strike="noStrike" cap="none" baseline="0" dirty="0">
                <a:solidFill>
                  <a:srgbClr val="000000"/>
                </a:solidFill>
                <a:latin typeface="Calibri"/>
                <a:ea typeface="Calibri"/>
                <a:cs typeface="Calibri"/>
                <a:sym typeface="Calibri"/>
                <a:rtl val="0"/>
              </a:rPr>
              <a:t>would surrender it again this turn</a:t>
            </a:r>
            <a:r>
              <a:rPr lang="en-US" sz="3200" b="0" i="0" u="none" strike="noStrike" cap="none" baseline="0" dirty="0">
                <a:solidFill>
                  <a:schemeClr val="dk1"/>
                </a:solidFill>
                <a:latin typeface="Calibri"/>
                <a:ea typeface="Calibri"/>
                <a:cs typeface="Calibri"/>
                <a:sym typeface="Calibri"/>
                <a:rtl val="0"/>
              </a:rPr>
              <a:t>,</a:t>
            </a:r>
            <a:r>
              <a:rPr lang="en-US" sz="3200" b="0" i="0" u="none" strike="noStrike" cap="none" baseline="0" dirty="0">
                <a:solidFill>
                  <a:srgbClr val="000000"/>
                </a:solidFill>
                <a:latin typeface="Calibri"/>
                <a:ea typeface="Calibri"/>
                <a:cs typeface="Calibri"/>
                <a:sym typeface="Calibri"/>
                <a:rtl val="0"/>
              </a:rPr>
              <a:t> </a:t>
            </a:r>
            <a:r>
              <a:rPr lang="en-US" sz="3200" b="1" i="0" u="none" strike="noStrike" cap="none" baseline="0" dirty="0">
                <a:solidFill>
                  <a:srgbClr val="000000"/>
                </a:solidFill>
                <a:latin typeface="Calibri"/>
                <a:ea typeface="Calibri"/>
                <a:cs typeface="Calibri"/>
                <a:sym typeface="Calibri"/>
                <a:rtl val="0"/>
              </a:rPr>
              <a:t>his Tourist Markers remain</a:t>
            </a:r>
            <a:r>
              <a:rPr lang="en-US" sz="3200" b="0" i="0" u="none" strike="noStrike" cap="none" baseline="0" dirty="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Shape 1034"/>
          <p:cNvSpPr/>
          <p:nvPr/>
        </p:nvSpPr>
        <p:spPr>
          <a:xfrm>
            <a:off x="291784" y="1938393"/>
            <a:ext cx="8650541" cy="30469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tl val="0"/>
              </a:rPr>
              <a:t>Tourist Markers placed this turn cannot be removed. </a:t>
            </a:r>
          </a:p>
          <a:p>
            <a:pPr marL="0" marR="0" lvl="0" indent="0" algn="l" rtl="0">
              <a:lnSpc>
                <a:spcPct val="100000"/>
              </a:lnSpc>
              <a:spcBef>
                <a:spcPts val="0"/>
              </a:spcBef>
              <a:spcAft>
                <a:spcPts val="0"/>
              </a:spcAft>
              <a:buClr>
                <a:srgbClr val="000000"/>
              </a:buClr>
              <a:buFont typeface="Arial"/>
              <a:buNone/>
            </a:pPr>
            <a:endParaRPr sz="3200" b="0" i="0" u="none" strike="noStrike" cap="none" baseline="0" dirty="0">
              <a:solidFill>
                <a:schemeClr val="dk1"/>
              </a:solidFill>
              <a:latin typeface="Calibri"/>
              <a:ea typeface="Calibri"/>
              <a:cs typeface="Calibri"/>
              <a:sym typeface="Calibri"/>
              <a:rtl val="0"/>
            </a:endParaRPr>
          </a:p>
          <a:p>
            <a:pPr lvl="0">
              <a:buClr>
                <a:schemeClr val="dk1"/>
              </a:buClr>
              <a:buSzPct val="25000"/>
            </a:pPr>
            <a:r>
              <a:rPr lang="en-US" sz="3200" dirty="0">
                <a:solidFill>
                  <a:schemeClr val="dk1"/>
                </a:solidFill>
                <a:latin typeface="Calibri"/>
                <a:ea typeface="Calibri"/>
                <a:cs typeface="Calibri"/>
                <a:sym typeface="Calibri"/>
              </a:rPr>
              <a:t>If </a:t>
            </a:r>
            <a:r>
              <a:rPr lang="en-US" sz="3200" dirty="0">
                <a:latin typeface="Calibri"/>
                <a:ea typeface="Calibri"/>
                <a:cs typeface="Calibri"/>
                <a:sym typeface="Calibri"/>
              </a:rPr>
              <a:t>a player surrendered his Tourist Marker last turn, and he would surrender it again this turn</a:t>
            </a:r>
            <a:r>
              <a:rPr lang="en-US" sz="3200" dirty="0">
                <a:solidFill>
                  <a:schemeClr val="dk1"/>
                </a:solidFill>
                <a:latin typeface="Calibri"/>
                <a:ea typeface="Calibri"/>
                <a:cs typeface="Calibri"/>
                <a:sym typeface="Calibri"/>
              </a:rPr>
              <a:t>,</a:t>
            </a:r>
            <a:r>
              <a:rPr lang="en-US" sz="3200" dirty="0">
                <a:latin typeface="Calibri"/>
                <a:ea typeface="Calibri"/>
                <a:cs typeface="Calibri"/>
                <a:sym typeface="Calibri"/>
              </a:rPr>
              <a:t> his Tourist Markers remain</a:t>
            </a:r>
            <a:r>
              <a:rPr lang="en-US" sz="3200" dirty="0">
                <a:solidFill>
                  <a:schemeClr val="dk1"/>
                </a:solidFill>
                <a:latin typeface="Calibri"/>
                <a:ea typeface="Calibri"/>
                <a:cs typeface="Calibri"/>
                <a:sym typeface="Calibri"/>
              </a:rPr>
              <a:t>.</a:t>
            </a:r>
          </a:p>
        </p:txBody>
      </p:sp>
      <p:sp>
        <p:nvSpPr>
          <p:cNvPr id="2" name="TextBox 1"/>
          <p:cNvSpPr txBox="1"/>
          <p:nvPr/>
        </p:nvSpPr>
        <p:spPr>
          <a:xfrm>
            <a:off x="0" y="5709559"/>
            <a:ext cx="9144000" cy="646331"/>
          </a:xfrm>
          <a:prstGeom prst="rect">
            <a:avLst/>
          </a:prstGeom>
          <a:noFill/>
        </p:spPr>
        <p:txBody>
          <a:bodyPr wrap="square" rtlCol="0">
            <a:spAutoFit/>
          </a:bodyPr>
          <a:lstStyle/>
          <a:p>
            <a:pPr algn="ctr"/>
            <a:r>
              <a:rPr lang="en-US" sz="3600" b="1" dirty="0" smtClean="0"/>
              <a:t> Not perfect, but it’ll do.</a:t>
            </a:r>
            <a:endParaRPr lang="en-US" sz="3600" b="1" dirty="0"/>
          </a:p>
        </p:txBody>
      </p:sp>
      <p:sp>
        <p:nvSpPr>
          <p:cNvPr id="3" name="Slide Number Placeholder 2"/>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3" name="TextBox 2"/>
          <p:cNvSpPr txBox="1"/>
          <p:nvPr/>
        </p:nvSpPr>
        <p:spPr>
          <a:xfrm>
            <a:off x="759756" y="1644332"/>
            <a:ext cx="7404783" cy="3785652"/>
          </a:xfrm>
          <a:prstGeom prst="rect">
            <a:avLst/>
          </a:prstGeom>
          <a:noFill/>
        </p:spPr>
        <p:txBody>
          <a:bodyPr wrap="square" rtlCol="0">
            <a:spAutoFit/>
          </a:bodyPr>
          <a:lstStyle/>
          <a:p>
            <a:pPr algn="ctr"/>
            <a:r>
              <a:rPr lang="en-US" sz="4800" dirty="0" smtClean="0"/>
              <a:t>In games, you must understand the interface as well!</a:t>
            </a:r>
          </a:p>
          <a:p>
            <a:pPr algn="ctr"/>
            <a:endParaRPr lang="en-US" sz="4800" dirty="0"/>
          </a:p>
          <a:p>
            <a:pPr algn="ctr"/>
            <a:r>
              <a:rPr lang="en-US" sz="4800" dirty="0" smtClean="0"/>
              <a:t>Interface = Components</a:t>
            </a:r>
            <a:endParaRPr lang="en-US" sz="4800" dirty="0"/>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p:nvPr/>
        </p:nvSpPr>
        <p:spPr>
          <a:xfrm>
            <a:off x="1451473" y="396908"/>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cxnSp>
        <p:nvCxnSpPr>
          <p:cNvPr id="254" name="Shape 254"/>
          <p:cNvCxnSpPr/>
          <p:nvPr/>
        </p:nvCxnSpPr>
        <p:spPr>
          <a:xfrm>
            <a:off x="1931564" y="2040061"/>
            <a:ext cx="0" cy="781005"/>
          </a:xfrm>
          <a:prstGeom prst="straightConnector1">
            <a:avLst/>
          </a:prstGeom>
          <a:noFill/>
          <a:ln w="76200" cap="flat">
            <a:solidFill>
              <a:schemeClr val="dk1"/>
            </a:solidFill>
            <a:prstDash val="solid"/>
            <a:round/>
            <a:headEnd type="none" w="med" len="med"/>
            <a:tailEnd type="stealth" w="lg" len="lg"/>
          </a:ln>
        </p:spPr>
      </p:cxnSp>
      <p:sp>
        <p:nvSpPr>
          <p:cNvPr id="255" name="Shape 255"/>
          <p:cNvSpPr/>
          <p:nvPr/>
        </p:nvSpPr>
        <p:spPr>
          <a:xfrm>
            <a:off x="1210366" y="2731384"/>
            <a:ext cx="1442395"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What</a:t>
            </a:r>
          </a:p>
        </p:txBody>
      </p:sp>
      <p:cxnSp>
        <p:nvCxnSpPr>
          <p:cNvPr id="256" name="Shape 256"/>
          <p:cNvCxnSpPr/>
          <p:nvPr/>
        </p:nvCxnSpPr>
        <p:spPr>
          <a:xfrm>
            <a:off x="3174068" y="2044638"/>
            <a:ext cx="0" cy="1422168"/>
          </a:xfrm>
          <a:prstGeom prst="straightConnector1">
            <a:avLst/>
          </a:prstGeom>
          <a:noFill/>
          <a:ln w="76200" cap="flat">
            <a:solidFill>
              <a:schemeClr val="dk1"/>
            </a:solidFill>
            <a:prstDash val="solid"/>
            <a:round/>
            <a:headEnd type="none" w="med" len="med"/>
            <a:tailEnd type="stealth" w="lg" len="lg"/>
          </a:ln>
        </p:spPr>
      </p:cxnSp>
      <p:sp>
        <p:nvSpPr>
          <p:cNvPr id="257" name="Shape 257"/>
          <p:cNvSpPr/>
          <p:nvPr/>
        </p:nvSpPr>
        <p:spPr>
          <a:xfrm>
            <a:off x="2312257" y="3381471"/>
            <a:ext cx="1723623"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Where</a:t>
            </a:r>
          </a:p>
        </p:txBody>
      </p:sp>
      <p:cxnSp>
        <p:nvCxnSpPr>
          <p:cNvPr id="258" name="Shape 258"/>
          <p:cNvCxnSpPr/>
          <p:nvPr/>
        </p:nvCxnSpPr>
        <p:spPr>
          <a:xfrm>
            <a:off x="4447069" y="2044638"/>
            <a:ext cx="0" cy="2208337"/>
          </a:xfrm>
          <a:prstGeom prst="straightConnector1">
            <a:avLst/>
          </a:prstGeom>
          <a:noFill/>
          <a:ln w="76200" cap="flat">
            <a:solidFill>
              <a:schemeClr val="dk1"/>
            </a:solidFill>
            <a:prstDash val="solid"/>
            <a:round/>
            <a:headEnd type="none" w="med" len="med"/>
            <a:tailEnd type="stealth" w="lg" len="lg"/>
          </a:ln>
        </p:spPr>
      </p:cxnSp>
      <p:sp>
        <p:nvSpPr>
          <p:cNvPr id="259" name="Shape 259"/>
          <p:cNvSpPr/>
          <p:nvPr/>
        </p:nvSpPr>
        <p:spPr>
          <a:xfrm>
            <a:off x="3545569" y="4162253"/>
            <a:ext cx="1803001"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When</a:t>
            </a:r>
          </a:p>
        </p:txBody>
      </p:sp>
      <p:cxnSp>
        <p:nvCxnSpPr>
          <p:cNvPr id="260" name="Shape 260"/>
          <p:cNvCxnSpPr/>
          <p:nvPr/>
        </p:nvCxnSpPr>
        <p:spPr>
          <a:xfrm>
            <a:off x="5604292" y="2044638"/>
            <a:ext cx="0" cy="3011844"/>
          </a:xfrm>
          <a:prstGeom prst="straightConnector1">
            <a:avLst/>
          </a:prstGeom>
          <a:noFill/>
          <a:ln w="76200" cap="flat">
            <a:solidFill>
              <a:schemeClr val="dk1"/>
            </a:solidFill>
            <a:prstDash val="solid"/>
            <a:round/>
            <a:headEnd type="none" w="med" len="med"/>
            <a:tailEnd type="stealth" w="lg" len="lg"/>
          </a:ln>
        </p:spPr>
      </p:cxnSp>
      <p:sp>
        <p:nvSpPr>
          <p:cNvPr id="261" name="Shape 261"/>
          <p:cNvSpPr/>
          <p:nvPr/>
        </p:nvSpPr>
        <p:spPr>
          <a:xfrm>
            <a:off x="4702791" y="4896369"/>
            <a:ext cx="1803001"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Why</a:t>
            </a:r>
          </a:p>
        </p:txBody>
      </p:sp>
      <p:cxnSp>
        <p:nvCxnSpPr>
          <p:cNvPr id="262" name="Shape 262"/>
          <p:cNvCxnSpPr/>
          <p:nvPr/>
        </p:nvCxnSpPr>
        <p:spPr>
          <a:xfrm>
            <a:off x="6687227" y="2044638"/>
            <a:ext cx="0" cy="3870970"/>
          </a:xfrm>
          <a:prstGeom prst="straightConnector1">
            <a:avLst/>
          </a:prstGeom>
          <a:noFill/>
          <a:ln w="76200" cap="flat">
            <a:solidFill>
              <a:schemeClr val="dk1"/>
            </a:solidFill>
            <a:prstDash val="solid"/>
            <a:round/>
            <a:headEnd type="none" w="med" len="med"/>
            <a:tailEnd type="stealth" w="lg" len="lg"/>
          </a:ln>
        </p:spPr>
      </p:cxnSp>
      <p:sp>
        <p:nvSpPr>
          <p:cNvPr id="263" name="Shape 263"/>
          <p:cNvSpPr/>
          <p:nvPr/>
        </p:nvSpPr>
        <p:spPr>
          <a:xfrm>
            <a:off x="5785726" y="5745244"/>
            <a:ext cx="1803001"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How</a:t>
            </a:r>
          </a:p>
        </p:txBody>
      </p:sp>
      <p:sp>
        <p:nvSpPr>
          <p:cNvPr id="264" name="Shape 264"/>
          <p:cNvSpPr/>
          <p:nvPr/>
        </p:nvSpPr>
        <p:spPr>
          <a:xfrm>
            <a:off x="1895000" y="56273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dirty="0" smtClean="0">
                <a:solidFill>
                  <a:schemeClr val="dk1"/>
                </a:solidFill>
                <a:latin typeface="Calibri"/>
                <a:ea typeface="Calibri"/>
                <a:cs typeface="Calibri"/>
                <a:sym typeface="Calibri"/>
                <a:rtl val="0"/>
              </a:rPr>
              <a:t>PIECE</a:t>
            </a:r>
            <a:endParaRPr lang="en-US" sz="90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p:nvPr/>
        </p:nvSpPr>
        <p:spPr>
          <a:xfrm>
            <a:off x="1451473" y="396908"/>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cxnSp>
        <p:nvCxnSpPr>
          <p:cNvPr id="339" name="Shape 339"/>
          <p:cNvCxnSpPr/>
          <p:nvPr/>
        </p:nvCxnSpPr>
        <p:spPr>
          <a:xfrm>
            <a:off x="1931564" y="2040061"/>
            <a:ext cx="0" cy="781005"/>
          </a:xfrm>
          <a:prstGeom prst="straightConnector1">
            <a:avLst/>
          </a:prstGeom>
          <a:noFill/>
          <a:ln w="76200" cap="flat">
            <a:solidFill>
              <a:schemeClr val="dk1"/>
            </a:solidFill>
            <a:prstDash val="solid"/>
            <a:round/>
            <a:headEnd type="none" w="med" len="med"/>
            <a:tailEnd type="stealth" w="lg" len="lg"/>
          </a:ln>
        </p:spPr>
      </p:cxnSp>
      <p:cxnSp>
        <p:nvCxnSpPr>
          <p:cNvPr id="340" name="Shape 340"/>
          <p:cNvCxnSpPr/>
          <p:nvPr/>
        </p:nvCxnSpPr>
        <p:spPr>
          <a:xfrm>
            <a:off x="3174068" y="2044638"/>
            <a:ext cx="0" cy="1422168"/>
          </a:xfrm>
          <a:prstGeom prst="straightConnector1">
            <a:avLst/>
          </a:prstGeom>
          <a:noFill/>
          <a:ln w="76200" cap="flat">
            <a:solidFill>
              <a:schemeClr val="dk1"/>
            </a:solidFill>
            <a:prstDash val="solid"/>
            <a:round/>
            <a:headEnd type="none" w="med" len="med"/>
            <a:tailEnd type="stealth" w="lg" len="lg"/>
          </a:ln>
        </p:spPr>
      </p:cxnSp>
      <p:cxnSp>
        <p:nvCxnSpPr>
          <p:cNvPr id="341" name="Shape 341"/>
          <p:cNvCxnSpPr/>
          <p:nvPr/>
        </p:nvCxnSpPr>
        <p:spPr>
          <a:xfrm>
            <a:off x="4447069" y="2044638"/>
            <a:ext cx="0" cy="2208337"/>
          </a:xfrm>
          <a:prstGeom prst="straightConnector1">
            <a:avLst/>
          </a:prstGeom>
          <a:noFill/>
          <a:ln w="76200" cap="flat">
            <a:solidFill>
              <a:schemeClr val="dk1"/>
            </a:solidFill>
            <a:prstDash val="solid"/>
            <a:round/>
            <a:headEnd type="none" w="med" len="med"/>
            <a:tailEnd type="stealth" w="lg" len="lg"/>
          </a:ln>
        </p:spPr>
      </p:cxnSp>
      <p:cxnSp>
        <p:nvCxnSpPr>
          <p:cNvPr id="342" name="Shape 342"/>
          <p:cNvCxnSpPr/>
          <p:nvPr/>
        </p:nvCxnSpPr>
        <p:spPr>
          <a:xfrm>
            <a:off x="5604292" y="2044638"/>
            <a:ext cx="0" cy="3011844"/>
          </a:xfrm>
          <a:prstGeom prst="straightConnector1">
            <a:avLst/>
          </a:prstGeom>
          <a:noFill/>
          <a:ln w="76200" cap="flat">
            <a:solidFill>
              <a:schemeClr val="dk1"/>
            </a:solidFill>
            <a:prstDash val="solid"/>
            <a:round/>
            <a:headEnd type="none" w="med" len="med"/>
            <a:tailEnd type="stealth" w="lg" len="lg"/>
          </a:ln>
        </p:spPr>
      </p:cxnSp>
      <p:cxnSp>
        <p:nvCxnSpPr>
          <p:cNvPr id="343" name="Shape 343"/>
          <p:cNvCxnSpPr/>
          <p:nvPr/>
        </p:nvCxnSpPr>
        <p:spPr>
          <a:xfrm>
            <a:off x="6687227" y="2044638"/>
            <a:ext cx="0" cy="3870970"/>
          </a:xfrm>
          <a:prstGeom prst="straightConnector1">
            <a:avLst/>
          </a:prstGeom>
          <a:noFill/>
          <a:ln w="76200" cap="flat">
            <a:solidFill>
              <a:schemeClr val="dk1"/>
            </a:solidFill>
            <a:prstDash val="solid"/>
            <a:round/>
            <a:headEnd type="none" w="med" len="med"/>
            <a:tailEnd type="stealth" w="lg" len="lg"/>
          </a:ln>
        </p:spPr>
      </p:cxnSp>
      <p:sp>
        <p:nvSpPr>
          <p:cNvPr id="345" name="Shape 345"/>
          <p:cNvSpPr/>
          <p:nvPr/>
        </p:nvSpPr>
        <p:spPr>
          <a:xfrm>
            <a:off x="72378" y="2642591"/>
            <a:ext cx="3718371"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tl val="0"/>
              </a:rPr>
              <a:t>What it </a:t>
            </a:r>
          </a:p>
          <a:p>
            <a:pPr algn="ctr">
              <a:buClr>
                <a:schemeClr val="dk1"/>
              </a:buClr>
              <a:buSzPct val="25000"/>
            </a:pPr>
            <a:r>
              <a:rPr lang="en-US" sz="2800" dirty="0">
                <a:solidFill>
                  <a:schemeClr val="dk1"/>
                </a:solidFill>
                <a:latin typeface="Calibri"/>
                <a:ea typeface="Calibri"/>
                <a:cs typeface="Calibri"/>
                <a:sym typeface="Calibri"/>
              </a:rPr>
              <a:t>looks like</a:t>
            </a:r>
          </a:p>
          <a:p>
            <a:pPr lvl="0" algn="ctr">
              <a:buClr>
                <a:schemeClr val="dk1"/>
              </a:buClr>
              <a:buSzPct val="25000"/>
            </a:pPr>
            <a:endParaRPr lang="en-US" sz="2800" b="0" i="0" u="none" strike="noStrike" cap="none" baseline="0" dirty="0">
              <a:solidFill>
                <a:schemeClr val="dk1"/>
              </a:solidFill>
              <a:latin typeface="Calibri"/>
              <a:ea typeface="Calibri"/>
              <a:cs typeface="Calibri"/>
              <a:sym typeface="Calibri"/>
              <a:rtl val="0"/>
            </a:endParaRPr>
          </a:p>
        </p:txBody>
      </p:sp>
      <p:sp>
        <p:nvSpPr>
          <p:cNvPr id="346" name="Shape 346"/>
          <p:cNvSpPr/>
          <p:nvPr/>
        </p:nvSpPr>
        <p:spPr>
          <a:xfrm>
            <a:off x="2165441" y="3462367"/>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Where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use it</a:t>
            </a:r>
          </a:p>
        </p:txBody>
      </p:sp>
      <p:sp>
        <p:nvSpPr>
          <p:cNvPr id="347" name="Shape 347"/>
          <p:cNvSpPr/>
          <p:nvPr/>
        </p:nvSpPr>
        <p:spPr>
          <a:xfrm>
            <a:off x="3438442" y="4117466"/>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When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use it</a:t>
            </a:r>
          </a:p>
        </p:txBody>
      </p:sp>
      <p:sp>
        <p:nvSpPr>
          <p:cNvPr id="348" name="Shape 348"/>
          <p:cNvSpPr/>
          <p:nvPr/>
        </p:nvSpPr>
        <p:spPr>
          <a:xfrm>
            <a:off x="4595664" y="4994266"/>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Why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use it</a:t>
            </a:r>
          </a:p>
        </p:txBody>
      </p:sp>
      <p:sp>
        <p:nvSpPr>
          <p:cNvPr id="349" name="Shape 349"/>
          <p:cNvSpPr/>
          <p:nvPr/>
        </p:nvSpPr>
        <p:spPr>
          <a:xfrm>
            <a:off x="5678598" y="5790369"/>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How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get it</a:t>
            </a:r>
          </a:p>
        </p:txBody>
      </p:sp>
      <p:sp>
        <p:nvSpPr>
          <p:cNvPr id="14" name="Shape 264"/>
          <p:cNvSpPr/>
          <p:nvPr/>
        </p:nvSpPr>
        <p:spPr>
          <a:xfrm>
            <a:off x="1895000" y="56273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dirty="0" smtClean="0">
                <a:solidFill>
                  <a:schemeClr val="dk1"/>
                </a:solidFill>
                <a:latin typeface="Calibri"/>
                <a:ea typeface="Calibri"/>
                <a:cs typeface="Calibri"/>
                <a:sym typeface="Calibri"/>
                <a:rtl val="0"/>
              </a:rPr>
              <a:t>PIECE</a:t>
            </a:r>
            <a:endParaRPr lang="en-US" sz="90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p:nvPr/>
        </p:nvSpPr>
        <p:spPr>
          <a:xfrm>
            <a:off x="1451473" y="396908"/>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cxnSp>
        <p:nvCxnSpPr>
          <p:cNvPr id="356" name="Shape 356"/>
          <p:cNvCxnSpPr/>
          <p:nvPr/>
        </p:nvCxnSpPr>
        <p:spPr>
          <a:xfrm>
            <a:off x="1931564" y="2040061"/>
            <a:ext cx="0" cy="781005"/>
          </a:xfrm>
          <a:prstGeom prst="straightConnector1">
            <a:avLst/>
          </a:prstGeom>
          <a:noFill/>
          <a:ln w="76200" cap="flat">
            <a:solidFill>
              <a:schemeClr val="dk1"/>
            </a:solidFill>
            <a:prstDash val="solid"/>
            <a:round/>
            <a:headEnd type="none" w="med" len="med"/>
            <a:tailEnd type="stealth" w="lg" len="lg"/>
          </a:ln>
        </p:spPr>
      </p:cxnSp>
      <p:cxnSp>
        <p:nvCxnSpPr>
          <p:cNvPr id="357" name="Shape 357"/>
          <p:cNvCxnSpPr/>
          <p:nvPr/>
        </p:nvCxnSpPr>
        <p:spPr>
          <a:xfrm>
            <a:off x="3174068" y="2044638"/>
            <a:ext cx="0" cy="1422168"/>
          </a:xfrm>
          <a:prstGeom prst="straightConnector1">
            <a:avLst/>
          </a:prstGeom>
          <a:noFill/>
          <a:ln w="76200" cap="flat">
            <a:solidFill>
              <a:schemeClr val="dk1"/>
            </a:solidFill>
            <a:prstDash val="solid"/>
            <a:round/>
            <a:headEnd type="none" w="med" len="med"/>
            <a:tailEnd type="stealth" w="lg" len="lg"/>
          </a:ln>
        </p:spPr>
      </p:cxnSp>
      <p:cxnSp>
        <p:nvCxnSpPr>
          <p:cNvPr id="358" name="Shape 358"/>
          <p:cNvCxnSpPr/>
          <p:nvPr/>
        </p:nvCxnSpPr>
        <p:spPr>
          <a:xfrm>
            <a:off x="4447069" y="2044638"/>
            <a:ext cx="0" cy="2208337"/>
          </a:xfrm>
          <a:prstGeom prst="straightConnector1">
            <a:avLst/>
          </a:prstGeom>
          <a:noFill/>
          <a:ln w="76200" cap="flat">
            <a:solidFill>
              <a:schemeClr val="dk1"/>
            </a:solidFill>
            <a:prstDash val="solid"/>
            <a:round/>
            <a:headEnd type="none" w="med" len="med"/>
            <a:tailEnd type="stealth" w="lg" len="lg"/>
          </a:ln>
        </p:spPr>
      </p:cxnSp>
      <p:cxnSp>
        <p:nvCxnSpPr>
          <p:cNvPr id="359" name="Shape 359"/>
          <p:cNvCxnSpPr/>
          <p:nvPr/>
        </p:nvCxnSpPr>
        <p:spPr>
          <a:xfrm>
            <a:off x="5604292" y="2044638"/>
            <a:ext cx="0" cy="3011844"/>
          </a:xfrm>
          <a:prstGeom prst="straightConnector1">
            <a:avLst/>
          </a:prstGeom>
          <a:noFill/>
          <a:ln w="76200" cap="flat">
            <a:solidFill>
              <a:schemeClr val="dk1"/>
            </a:solidFill>
            <a:prstDash val="solid"/>
            <a:round/>
            <a:headEnd type="none" w="med" len="med"/>
            <a:tailEnd type="stealth" w="lg" len="lg"/>
          </a:ln>
        </p:spPr>
      </p:cxnSp>
      <p:cxnSp>
        <p:nvCxnSpPr>
          <p:cNvPr id="360" name="Shape 360"/>
          <p:cNvCxnSpPr/>
          <p:nvPr/>
        </p:nvCxnSpPr>
        <p:spPr>
          <a:xfrm>
            <a:off x="6687227" y="2044638"/>
            <a:ext cx="0" cy="3870970"/>
          </a:xfrm>
          <a:prstGeom prst="straightConnector1">
            <a:avLst/>
          </a:prstGeom>
          <a:noFill/>
          <a:ln w="76200" cap="flat">
            <a:solidFill>
              <a:schemeClr val="dk1"/>
            </a:solidFill>
            <a:prstDash val="solid"/>
            <a:round/>
            <a:headEnd type="none" w="med" len="med"/>
            <a:tailEnd type="stealth" w="lg" len="lg"/>
          </a:ln>
        </p:spPr>
      </p:cxnSp>
      <p:sp>
        <p:nvSpPr>
          <p:cNvPr id="362" name="Shape 362"/>
          <p:cNvSpPr/>
          <p:nvPr/>
        </p:nvSpPr>
        <p:spPr>
          <a:xfrm>
            <a:off x="72378" y="2642591"/>
            <a:ext cx="3718371"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800" b="1" i="0" u="none" strike="noStrike" cap="none" baseline="0" dirty="0">
                <a:solidFill>
                  <a:srgbClr val="FF0000"/>
                </a:solidFill>
                <a:latin typeface="Calibri"/>
                <a:ea typeface="Calibri"/>
                <a:cs typeface="Calibri"/>
                <a:sym typeface="Calibri"/>
                <a:rtl val="0"/>
              </a:rPr>
              <a:t>What it </a:t>
            </a:r>
          </a:p>
          <a:p>
            <a:pPr lvl="0" algn="ctr">
              <a:buClr>
                <a:srgbClr val="FF0000"/>
              </a:buClr>
              <a:buSzPct val="25000"/>
            </a:pPr>
            <a:r>
              <a:rPr lang="en-US" sz="2800" b="1" dirty="0" smtClean="0">
                <a:solidFill>
                  <a:srgbClr val="FF0000"/>
                </a:solidFill>
                <a:latin typeface="Calibri"/>
                <a:ea typeface="Calibri"/>
                <a:cs typeface="Calibri"/>
                <a:sym typeface="Calibri"/>
              </a:rPr>
              <a:t>looks like</a:t>
            </a:r>
            <a:endParaRPr lang="en-US" sz="2800" b="1" i="0" u="none" strike="noStrike" cap="none" baseline="0" dirty="0">
              <a:solidFill>
                <a:srgbClr val="FF0000"/>
              </a:solidFill>
              <a:latin typeface="Calibri"/>
              <a:ea typeface="Calibri"/>
              <a:cs typeface="Calibri"/>
              <a:sym typeface="Calibri"/>
              <a:rtl val="0"/>
            </a:endParaRPr>
          </a:p>
        </p:txBody>
      </p:sp>
      <p:sp>
        <p:nvSpPr>
          <p:cNvPr id="363" name="Shape 363"/>
          <p:cNvSpPr/>
          <p:nvPr/>
        </p:nvSpPr>
        <p:spPr>
          <a:xfrm>
            <a:off x="2165441" y="3462367"/>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Where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use it</a:t>
            </a:r>
          </a:p>
        </p:txBody>
      </p:sp>
      <p:sp>
        <p:nvSpPr>
          <p:cNvPr id="364" name="Shape 364"/>
          <p:cNvSpPr/>
          <p:nvPr/>
        </p:nvSpPr>
        <p:spPr>
          <a:xfrm>
            <a:off x="3438442" y="4117466"/>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When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use it</a:t>
            </a:r>
          </a:p>
        </p:txBody>
      </p:sp>
      <p:sp>
        <p:nvSpPr>
          <p:cNvPr id="365" name="Shape 365"/>
          <p:cNvSpPr/>
          <p:nvPr/>
        </p:nvSpPr>
        <p:spPr>
          <a:xfrm>
            <a:off x="4595664" y="4994266"/>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u="none" strike="noStrike" cap="none" baseline="0" dirty="0">
                <a:solidFill>
                  <a:schemeClr val="tx1"/>
                </a:solidFill>
                <a:latin typeface="Calibri"/>
                <a:ea typeface="Calibri"/>
                <a:cs typeface="Calibri"/>
                <a:sym typeface="Calibri"/>
                <a:rtl val="0"/>
              </a:rPr>
              <a:t>Why you</a:t>
            </a:r>
          </a:p>
          <a:p>
            <a:pPr marL="0" marR="0" lvl="0" indent="0" algn="ctr" rtl="0">
              <a:lnSpc>
                <a:spcPct val="100000"/>
              </a:lnSpc>
              <a:spcBef>
                <a:spcPts val="0"/>
              </a:spcBef>
              <a:spcAft>
                <a:spcPts val="0"/>
              </a:spcAft>
              <a:buClr>
                <a:schemeClr val="dk1"/>
              </a:buClr>
              <a:buSzPct val="25000"/>
              <a:buFont typeface="Calibri"/>
              <a:buNone/>
            </a:pPr>
            <a:r>
              <a:rPr lang="en-US" sz="2800" u="none" strike="noStrike" cap="none" baseline="0" dirty="0">
                <a:solidFill>
                  <a:schemeClr val="tx1"/>
                </a:solidFill>
                <a:latin typeface="Calibri"/>
                <a:ea typeface="Calibri"/>
                <a:cs typeface="Calibri"/>
                <a:sym typeface="Calibri"/>
                <a:rtl val="0"/>
              </a:rPr>
              <a:t>use it</a:t>
            </a:r>
          </a:p>
        </p:txBody>
      </p:sp>
      <p:sp>
        <p:nvSpPr>
          <p:cNvPr id="366" name="Shape 366"/>
          <p:cNvSpPr/>
          <p:nvPr/>
        </p:nvSpPr>
        <p:spPr>
          <a:xfrm>
            <a:off x="5678598" y="5790369"/>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How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get it</a:t>
            </a:r>
          </a:p>
        </p:txBody>
      </p:sp>
      <p:sp>
        <p:nvSpPr>
          <p:cNvPr id="367" name="Shape 367"/>
          <p:cNvSpPr txBox="1"/>
          <p:nvPr/>
        </p:nvSpPr>
        <p:spPr>
          <a:xfrm>
            <a:off x="980848" y="5374871"/>
            <a:ext cx="2891822"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800" b="0" i="0" u="none" strike="noStrike" cap="none" baseline="0" dirty="0">
                <a:solidFill>
                  <a:srgbClr val="000000"/>
                </a:solidFill>
                <a:latin typeface="Arial"/>
                <a:ea typeface="Arial"/>
                <a:cs typeface="Arial"/>
                <a:sym typeface="Arial"/>
                <a:rtl val="0"/>
              </a:rPr>
              <a:t>Essential!</a:t>
            </a:r>
          </a:p>
        </p:txBody>
      </p:sp>
      <p:sp>
        <p:nvSpPr>
          <p:cNvPr id="15" name="Shape 264"/>
          <p:cNvSpPr/>
          <p:nvPr/>
        </p:nvSpPr>
        <p:spPr>
          <a:xfrm>
            <a:off x="1895000" y="56273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dirty="0" smtClean="0">
                <a:solidFill>
                  <a:schemeClr val="dk1"/>
                </a:solidFill>
                <a:latin typeface="Calibri"/>
                <a:ea typeface="Calibri"/>
                <a:cs typeface="Calibri"/>
                <a:sym typeface="Calibri"/>
                <a:rtl val="0"/>
              </a:rPr>
              <a:t>PIECE</a:t>
            </a:r>
            <a:endParaRPr lang="en-US" sz="90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p:nvPr/>
        </p:nvSpPr>
        <p:spPr>
          <a:xfrm>
            <a:off x="1451473" y="396908"/>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cxnSp>
        <p:nvCxnSpPr>
          <p:cNvPr id="356" name="Shape 356"/>
          <p:cNvCxnSpPr/>
          <p:nvPr/>
        </p:nvCxnSpPr>
        <p:spPr>
          <a:xfrm>
            <a:off x="1931564" y="2040061"/>
            <a:ext cx="0" cy="781005"/>
          </a:xfrm>
          <a:prstGeom prst="straightConnector1">
            <a:avLst/>
          </a:prstGeom>
          <a:noFill/>
          <a:ln w="76200" cap="flat">
            <a:solidFill>
              <a:schemeClr val="dk1"/>
            </a:solidFill>
            <a:prstDash val="solid"/>
            <a:round/>
            <a:headEnd type="none" w="med" len="med"/>
            <a:tailEnd type="stealth" w="lg" len="lg"/>
          </a:ln>
        </p:spPr>
      </p:cxnSp>
      <p:cxnSp>
        <p:nvCxnSpPr>
          <p:cNvPr id="357" name="Shape 357"/>
          <p:cNvCxnSpPr/>
          <p:nvPr/>
        </p:nvCxnSpPr>
        <p:spPr>
          <a:xfrm>
            <a:off x="3174068" y="2044638"/>
            <a:ext cx="0" cy="1422168"/>
          </a:xfrm>
          <a:prstGeom prst="straightConnector1">
            <a:avLst/>
          </a:prstGeom>
          <a:noFill/>
          <a:ln w="76200" cap="flat">
            <a:solidFill>
              <a:schemeClr val="dk1"/>
            </a:solidFill>
            <a:prstDash val="solid"/>
            <a:round/>
            <a:headEnd type="none" w="med" len="med"/>
            <a:tailEnd type="stealth" w="lg" len="lg"/>
          </a:ln>
        </p:spPr>
      </p:cxnSp>
      <p:cxnSp>
        <p:nvCxnSpPr>
          <p:cNvPr id="358" name="Shape 358"/>
          <p:cNvCxnSpPr/>
          <p:nvPr/>
        </p:nvCxnSpPr>
        <p:spPr>
          <a:xfrm>
            <a:off x="4447069" y="2044638"/>
            <a:ext cx="0" cy="2208337"/>
          </a:xfrm>
          <a:prstGeom prst="straightConnector1">
            <a:avLst/>
          </a:prstGeom>
          <a:noFill/>
          <a:ln w="76200" cap="flat">
            <a:solidFill>
              <a:schemeClr val="dk1"/>
            </a:solidFill>
            <a:prstDash val="solid"/>
            <a:round/>
            <a:headEnd type="none" w="med" len="med"/>
            <a:tailEnd type="stealth" w="lg" len="lg"/>
          </a:ln>
        </p:spPr>
      </p:cxnSp>
      <p:cxnSp>
        <p:nvCxnSpPr>
          <p:cNvPr id="359" name="Shape 359"/>
          <p:cNvCxnSpPr/>
          <p:nvPr/>
        </p:nvCxnSpPr>
        <p:spPr>
          <a:xfrm>
            <a:off x="5604292" y="2044638"/>
            <a:ext cx="0" cy="3011844"/>
          </a:xfrm>
          <a:prstGeom prst="straightConnector1">
            <a:avLst/>
          </a:prstGeom>
          <a:noFill/>
          <a:ln w="76200" cap="flat">
            <a:solidFill>
              <a:schemeClr val="dk1"/>
            </a:solidFill>
            <a:prstDash val="solid"/>
            <a:round/>
            <a:headEnd type="none" w="med" len="med"/>
            <a:tailEnd type="stealth" w="lg" len="lg"/>
          </a:ln>
        </p:spPr>
      </p:cxnSp>
      <p:cxnSp>
        <p:nvCxnSpPr>
          <p:cNvPr id="360" name="Shape 360"/>
          <p:cNvCxnSpPr/>
          <p:nvPr/>
        </p:nvCxnSpPr>
        <p:spPr>
          <a:xfrm>
            <a:off x="6687227" y="2044638"/>
            <a:ext cx="0" cy="3870970"/>
          </a:xfrm>
          <a:prstGeom prst="straightConnector1">
            <a:avLst/>
          </a:prstGeom>
          <a:noFill/>
          <a:ln w="76200" cap="flat">
            <a:solidFill>
              <a:schemeClr val="dk1"/>
            </a:solidFill>
            <a:prstDash val="solid"/>
            <a:round/>
            <a:headEnd type="none" w="med" len="med"/>
            <a:tailEnd type="stealth" w="lg" len="lg"/>
          </a:ln>
        </p:spPr>
      </p:cxnSp>
      <p:sp>
        <p:nvSpPr>
          <p:cNvPr id="362" name="Shape 362"/>
          <p:cNvSpPr/>
          <p:nvPr/>
        </p:nvSpPr>
        <p:spPr>
          <a:xfrm>
            <a:off x="72378" y="2642591"/>
            <a:ext cx="3718371"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800" i="0" u="none" strike="noStrike" cap="none" baseline="0" dirty="0">
                <a:latin typeface="Calibri"/>
                <a:ea typeface="Calibri"/>
                <a:cs typeface="Calibri"/>
                <a:sym typeface="Calibri"/>
                <a:rtl val="0"/>
              </a:rPr>
              <a:t>What it </a:t>
            </a:r>
          </a:p>
          <a:p>
            <a:pPr lvl="0" algn="ctr">
              <a:buClr>
                <a:srgbClr val="FF0000"/>
              </a:buClr>
              <a:buSzPct val="25000"/>
            </a:pPr>
            <a:r>
              <a:rPr lang="en-US" sz="2800" dirty="0" smtClean="0">
                <a:latin typeface="Calibri"/>
                <a:ea typeface="Calibri"/>
                <a:cs typeface="Calibri"/>
                <a:sym typeface="Calibri"/>
              </a:rPr>
              <a:t>looks like</a:t>
            </a:r>
            <a:endParaRPr lang="en-US" sz="2800" i="0" u="none" strike="noStrike" cap="none" baseline="0" dirty="0">
              <a:latin typeface="Calibri"/>
              <a:ea typeface="Calibri"/>
              <a:cs typeface="Calibri"/>
              <a:sym typeface="Calibri"/>
              <a:rtl val="0"/>
            </a:endParaRPr>
          </a:p>
        </p:txBody>
      </p:sp>
      <p:sp>
        <p:nvSpPr>
          <p:cNvPr id="363" name="Shape 363"/>
          <p:cNvSpPr/>
          <p:nvPr/>
        </p:nvSpPr>
        <p:spPr>
          <a:xfrm>
            <a:off x="2165441" y="3462367"/>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Where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use it</a:t>
            </a:r>
          </a:p>
        </p:txBody>
      </p:sp>
      <p:sp>
        <p:nvSpPr>
          <p:cNvPr id="364" name="Shape 364"/>
          <p:cNvSpPr/>
          <p:nvPr/>
        </p:nvSpPr>
        <p:spPr>
          <a:xfrm>
            <a:off x="3438442" y="4117466"/>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When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use it</a:t>
            </a:r>
          </a:p>
        </p:txBody>
      </p:sp>
      <p:sp>
        <p:nvSpPr>
          <p:cNvPr id="365" name="Shape 365"/>
          <p:cNvSpPr/>
          <p:nvPr/>
        </p:nvSpPr>
        <p:spPr>
          <a:xfrm>
            <a:off x="4595664" y="4994266"/>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u="none" strike="noStrike" cap="none" baseline="0" dirty="0">
                <a:solidFill>
                  <a:srgbClr val="FF0000"/>
                </a:solidFill>
                <a:latin typeface="Calibri"/>
                <a:ea typeface="Calibri"/>
                <a:cs typeface="Calibri"/>
                <a:sym typeface="Calibri"/>
                <a:rtl val="0"/>
              </a:rPr>
              <a:t>Why you</a:t>
            </a:r>
          </a:p>
          <a:p>
            <a:pPr marL="0" marR="0" lvl="0" indent="0" algn="ctr" rtl="0">
              <a:lnSpc>
                <a:spcPct val="100000"/>
              </a:lnSpc>
              <a:spcBef>
                <a:spcPts val="0"/>
              </a:spcBef>
              <a:spcAft>
                <a:spcPts val="0"/>
              </a:spcAft>
              <a:buClr>
                <a:schemeClr val="dk1"/>
              </a:buClr>
              <a:buSzPct val="25000"/>
              <a:buFont typeface="Calibri"/>
              <a:buNone/>
            </a:pPr>
            <a:r>
              <a:rPr lang="en-US" sz="2800" b="1" u="none" strike="noStrike" cap="none" baseline="0" dirty="0">
                <a:solidFill>
                  <a:srgbClr val="FF0000"/>
                </a:solidFill>
                <a:latin typeface="Calibri"/>
                <a:ea typeface="Calibri"/>
                <a:cs typeface="Calibri"/>
                <a:sym typeface="Calibri"/>
                <a:rtl val="0"/>
              </a:rPr>
              <a:t>use it</a:t>
            </a:r>
          </a:p>
        </p:txBody>
      </p:sp>
      <p:sp>
        <p:nvSpPr>
          <p:cNvPr id="366" name="Shape 366"/>
          <p:cNvSpPr/>
          <p:nvPr/>
        </p:nvSpPr>
        <p:spPr>
          <a:xfrm>
            <a:off x="5678598" y="5790369"/>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How you</a:t>
            </a: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get it</a:t>
            </a:r>
          </a:p>
        </p:txBody>
      </p:sp>
      <p:sp>
        <p:nvSpPr>
          <p:cNvPr id="367" name="Shape 367"/>
          <p:cNvSpPr txBox="1"/>
          <p:nvPr/>
        </p:nvSpPr>
        <p:spPr>
          <a:xfrm>
            <a:off x="326259" y="5374871"/>
            <a:ext cx="4269405"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800" b="0" i="0" u="none" strike="noStrike" cap="none" baseline="0" dirty="0" smtClean="0">
                <a:solidFill>
                  <a:srgbClr val="000000"/>
                </a:solidFill>
                <a:latin typeface="Arial"/>
                <a:ea typeface="Arial"/>
                <a:cs typeface="Arial"/>
                <a:sym typeface="Arial"/>
                <a:rtl val="0"/>
              </a:rPr>
              <a:t>Often useful.</a:t>
            </a:r>
            <a:endParaRPr lang="en-US" sz="4800" b="0" i="0" u="none" strike="noStrike" cap="none" baseline="0" dirty="0">
              <a:solidFill>
                <a:srgbClr val="000000"/>
              </a:solidFill>
              <a:latin typeface="Arial"/>
              <a:ea typeface="Arial"/>
              <a:cs typeface="Arial"/>
              <a:sym typeface="Arial"/>
              <a:rtl val="0"/>
            </a:endParaRPr>
          </a:p>
        </p:txBody>
      </p:sp>
      <p:sp>
        <p:nvSpPr>
          <p:cNvPr id="15" name="Shape 264"/>
          <p:cNvSpPr/>
          <p:nvPr/>
        </p:nvSpPr>
        <p:spPr>
          <a:xfrm>
            <a:off x="1895000" y="56273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dirty="0" smtClean="0">
                <a:solidFill>
                  <a:schemeClr val="dk1"/>
                </a:solidFill>
                <a:latin typeface="Calibri"/>
                <a:ea typeface="Calibri"/>
                <a:cs typeface="Calibri"/>
                <a:sym typeface="Calibri"/>
                <a:rtl val="0"/>
              </a:rPr>
              <a:t>PIECE</a:t>
            </a:r>
            <a:endParaRPr lang="en-US" sz="90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2795874270"/>
      </p:ext>
    </p:extLst>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p:nvPr/>
        </p:nvSpPr>
        <p:spPr>
          <a:xfrm>
            <a:off x="1451473" y="396908"/>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cxnSp>
        <p:nvCxnSpPr>
          <p:cNvPr id="374" name="Shape 374"/>
          <p:cNvCxnSpPr/>
          <p:nvPr/>
        </p:nvCxnSpPr>
        <p:spPr>
          <a:xfrm>
            <a:off x="1931564" y="2040061"/>
            <a:ext cx="0" cy="781005"/>
          </a:xfrm>
          <a:prstGeom prst="straightConnector1">
            <a:avLst/>
          </a:prstGeom>
          <a:noFill/>
          <a:ln w="76200" cap="flat">
            <a:solidFill>
              <a:schemeClr val="dk1"/>
            </a:solidFill>
            <a:prstDash val="solid"/>
            <a:round/>
            <a:headEnd type="none" w="med" len="med"/>
            <a:tailEnd type="stealth" w="lg" len="lg"/>
          </a:ln>
        </p:spPr>
      </p:cxnSp>
      <p:cxnSp>
        <p:nvCxnSpPr>
          <p:cNvPr id="375" name="Shape 375"/>
          <p:cNvCxnSpPr/>
          <p:nvPr/>
        </p:nvCxnSpPr>
        <p:spPr>
          <a:xfrm>
            <a:off x="3174068" y="2044638"/>
            <a:ext cx="0" cy="1422168"/>
          </a:xfrm>
          <a:prstGeom prst="straightConnector1">
            <a:avLst/>
          </a:prstGeom>
          <a:noFill/>
          <a:ln w="76200" cap="flat">
            <a:solidFill>
              <a:schemeClr val="dk1"/>
            </a:solidFill>
            <a:prstDash val="solid"/>
            <a:round/>
            <a:headEnd type="none" w="med" len="med"/>
            <a:tailEnd type="stealth" w="lg" len="lg"/>
          </a:ln>
        </p:spPr>
      </p:cxnSp>
      <p:cxnSp>
        <p:nvCxnSpPr>
          <p:cNvPr id="376" name="Shape 376"/>
          <p:cNvCxnSpPr/>
          <p:nvPr/>
        </p:nvCxnSpPr>
        <p:spPr>
          <a:xfrm>
            <a:off x="4447069" y="2044638"/>
            <a:ext cx="0" cy="2208337"/>
          </a:xfrm>
          <a:prstGeom prst="straightConnector1">
            <a:avLst/>
          </a:prstGeom>
          <a:noFill/>
          <a:ln w="76200" cap="flat">
            <a:solidFill>
              <a:schemeClr val="dk1"/>
            </a:solidFill>
            <a:prstDash val="solid"/>
            <a:round/>
            <a:headEnd type="none" w="med" len="med"/>
            <a:tailEnd type="stealth" w="lg" len="lg"/>
          </a:ln>
        </p:spPr>
      </p:cxnSp>
      <p:cxnSp>
        <p:nvCxnSpPr>
          <p:cNvPr id="377" name="Shape 377"/>
          <p:cNvCxnSpPr/>
          <p:nvPr/>
        </p:nvCxnSpPr>
        <p:spPr>
          <a:xfrm>
            <a:off x="5604292" y="2044638"/>
            <a:ext cx="0" cy="3011844"/>
          </a:xfrm>
          <a:prstGeom prst="straightConnector1">
            <a:avLst/>
          </a:prstGeom>
          <a:noFill/>
          <a:ln w="76200" cap="flat">
            <a:solidFill>
              <a:schemeClr val="dk1"/>
            </a:solidFill>
            <a:prstDash val="solid"/>
            <a:round/>
            <a:headEnd type="none" w="med" len="med"/>
            <a:tailEnd type="stealth" w="lg" len="lg"/>
          </a:ln>
        </p:spPr>
      </p:cxnSp>
      <p:cxnSp>
        <p:nvCxnSpPr>
          <p:cNvPr id="378" name="Shape 378"/>
          <p:cNvCxnSpPr/>
          <p:nvPr/>
        </p:nvCxnSpPr>
        <p:spPr>
          <a:xfrm>
            <a:off x="6687227" y="2044638"/>
            <a:ext cx="0" cy="3870970"/>
          </a:xfrm>
          <a:prstGeom prst="straightConnector1">
            <a:avLst/>
          </a:prstGeom>
          <a:noFill/>
          <a:ln w="76200" cap="flat">
            <a:solidFill>
              <a:schemeClr val="dk1"/>
            </a:solidFill>
            <a:prstDash val="solid"/>
            <a:round/>
            <a:headEnd type="none" w="med" len="med"/>
            <a:tailEnd type="stealth" w="lg" len="lg"/>
          </a:ln>
        </p:spPr>
      </p:cxnSp>
      <p:sp>
        <p:nvSpPr>
          <p:cNvPr id="380" name="Shape 380"/>
          <p:cNvSpPr/>
          <p:nvPr/>
        </p:nvSpPr>
        <p:spPr>
          <a:xfrm>
            <a:off x="72378" y="2642591"/>
            <a:ext cx="3718371"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tl val="0"/>
              </a:rPr>
              <a:t>What it </a:t>
            </a:r>
          </a:p>
          <a:p>
            <a:pPr lvl="0" algn="ctr">
              <a:buClr>
                <a:schemeClr val="dk1"/>
              </a:buClr>
              <a:buSzPct val="25000"/>
            </a:pPr>
            <a:r>
              <a:rPr lang="en-US" sz="2800" dirty="0" smtClean="0">
                <a:solidFill>
                  <a:schemeClr val="tx1"/>
                </a:solidFill>
                <a:latin typeface="Calibri"/>
                <a:ea typeface="Calibri"/>
                <a:cs typeface="Calibri"/>
                <a:sym typeface="Calibri"/>
              </a:rPr>
              <a:t>looks like</a:t>
            </a:r>
            <a:endParaRPr lang="en-US" sz="2800" i="0" u="none" strike="noStrike" cap="none" baseline="0" dirty="0">
              <a:solidFill>
                <a:schemeClr val="tx1"/>
              </a:solidFill>
              <a:latin typeface="Calibri"/>
              <a:ea typeface="Calibri"/>
              <a:cs typeface="Calibri"/>
              <a:sym typeface="Calibri"/>
              <a:rtl val="0"/>
            </a:endParaRPr>
          </a:p>
        </p:txBody>
      </p:sp>
      <p:sp>
        <p:nvSpPr>
          <p:cNvPr id="381" name="Shape 381"/>
          <p:cNvSpPr/>
          <p:nvPr/>
        </p:nvSpPr>
        <p:spPr>
          <a:xfrm>
            <a:off x="2165441" y="3462367"/>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800" b="1" i="0" u="none" strike="noStrike" cap="none" baseline="0">
                <a:solidFill>
                  <a:srgbClr val="FF0000"/>
                </a:solidFill>
                <a:latin typeface="Calibri"/>
                <a:ea typeface="Calibri"/>
                <a:cs typeface="Calibri"/>
                <a:sym typeface="Calibri"/>
                <a:rtl val="0"/>
              </a:rPr>
              <a:t>Where you</a:t>
            </a:r>
          </a:p>
          <a:p>
            <a:pPr marL="0" marR="0" lvl="0" indent="0" algn="ctr" rtl="0">
              <a:lnSpc>
                <a:spcPct val="100000"/>
              </a:lnSpc>
              <a:spcBef>
                <a:spcPts val="0"/>
              </a:spcBef>
              <a:spcAft>
                <a:spcPts val="0"/>
              </a:spcAft>
              <a:buClr>
                <a:srgbClr val="FF0000"/>
              </a:buClr>
              <a:buSzPct val="25000"/>
              <a:buFont typeface="Calibri"/>
              <a:buNone/>
            </a:pPr>
            <a:r>
              <a:rPr lang="en-US" sz="2800" b="1" i="0" u="none" strike="noStrike" cap="none" baseline="0">
                <a:solidFill>
                  <a:srgbClr val="FF0000"/>
                </a:solidFill>
                <a:latin typeface="Calibri"/>
                <a:ea typeface="Calibri"/>
                <a:cs typeface="Calibri"/>
                <a:sym typeface="Calibri"/>
                <a:rtl val="0"/>
              </a:rPr>
              <a:t>use it</a:t>
            </a:r>
          </a:p>
        </p:txBody>
      </p:sp>
      <p:sp>
        <p:nvSpPr>
          <p:cNvPr id="382" name="Shape 382"/>
          <p:cNvSpPr/>
          <p:nvPr/>
        </p:nvSpPr>
        <p:spPr>
          <a:xfrm>
            <a:off x="3438442" y="4117466"/>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800" b="1" i="0" u="none" strike="noStrike" cap="none" baseline="0">
                <a:solidFill>
                  <a:srgbClr val="FF0000"/>
                </a:solidFill>
                <a:latin typeface="Calibri"/>
                <a:ea typeface="Calibri"/>
                <a:cs typeface="Calibri"/>
                <a:sym typeface="Calibri"/>
                <a:rtl val="0"/>
              </a:rPr>
              <a:t>When you</a:t>
            </a:r>
          </a:p>
          <a:p>
            <a:pPr marL="0" marR="0" lvl="0" indent="0" algn="ctr" rtl="0">
              <a:lnSpc>
                <a:spcPct val="100000"/>
              </a:lnSpc>
              <a:spcBef>
                <a:spcPts val="0"/>
              </a:spcBef>
              <a:spcAft>
                <a:spcPts val="0"/>
              </a:spcAft>
              <a:buClr>
                <a:srgbClr val="FF0000"/>
              </a:buClr>
              <a:buSzPct val="25000"/>
              <a:buFont typeface="Calibri"/>
              <a:buNone/>
            </a:pPr>
            <a:r>
              <a:rPr lang="en-US" sz="2800" b="1" i="0" u="none" strike="noStrike" cap="none" baseline="0">
                <a:solidFill>
                  <a:srgbClr val="FF0000"/>
                </a:solidFill>
                <a:latin typeface="Calibri"/>
                <a:ea typeface="Calibri"/>
                <a:cs typeface="Calibri"/>
                <a:sym typeface="Calibri"/>
                <a:rtl val="0"/>
              </a:rPr>
              <a:t>use it</a:t>
            </a:r>
          </a:p>
        </p:txBody>
      </p:sp>
      <p:sp>
        <p:nvSpPr>
          <p:cNvPr id="383" name="Shape 383"/>
          <p:cNvSpPr/>
          <p:nvPr/>
        </p:nvSpPr>
        <p:spPr>
          <a:xfrm>
            <a:off x="4595664" y="4994266"/>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800" u="none" strike="noStrike" cap="none" baseline="0" dirty="0">
                <a:solidFill>
                  <a:schemeClr val="tx1"/>
                </a:solidFill>
                <a:latin typeface="Calibri"/>
                <a:ea typeface="Calibri"/>
                <a:cs typeface="Calibri"/>
                <a:sym typeface="Calibri"/>
                <a:rtl val="0"/>
              </a:rPr>
              <a:t>Why you</a:t>
            </a:r>
          </a:p>
          <a:p>
            <a:pPr marL="0" marR="0" lvl="0" indent="0" algn="ctr" rtl="0">
              <a:lnSpc>
                <a:spcPct val="100000"/>
              </a:lnSpc>
              <a:spcBef>
                <a:spcPts val="0"/>
              </a:spcBef>
              <a:spcAft>
                <a:spcPts val="0"/>
              </a:spcAft>
              <a:buClr>
                <a:srgbClr val="FF0000"/>
              </a:buClr>
              <a:buSzPct val="25000"/>
              <a:buFont typeface="Calibri"/>
              <a:buNone/>
            </a:pPr>
            <a:r>
              <a:rPr lang="en-US" sz="2800" u="none" strike="noStrike" cap="none" baseline="0" dirty="0">
                <a:solidFill>
                  <a:schemeClr val="tx1"/>
                </a:solidFill>
                <a:latin typeface="Calibri"/>
                <a:ea typeface="Calibri"/>
                <a:cs typeface="Calibri"/>
                <a:sym typeface="Calibri"/>
                <a:rtl val="0"/>
              </a:rPr>
              <a:t>use it</a:t>
            </a:r>
          </a:p>
        </p:txBody>
      </p:sp>
      <p:sp>
        <p:nvSpPr>
          <p:cNvPr id="384" name="Shape 384"/>
          <p:cNvSpPr/>
          <p:nvPr/>
        </p:nvSpPr>
        <p:spPr>
          <a:xfrm>
            <a:off x="5678598" y="5790369"/>
            <a:ext cx="2017255" cy="954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800" b="1" i="0" u="none" strike="noStrike" cap="none" baseline="0">
                <a:solidFill>
                  <a:srgbClr val="FF0000"/>
                </a:solidFill>
                <a:latin typeface="Calibri"/>
                <a:ea typeface="Calibri"/>
                <a:cs typeface="Calibri"/>
                <a:sym typeface="Calibri"/>
                <a:rtl val="0"/>
              </a:rPr>
              <a:t>How you</a:t>
            </a:r>
          </a:p>
          <a:p>
            <a:pPr marL="0" marR="0" lvl="0" indent="0" algn="ctr" rtl="0">
              <a:lnSpc>
                <a:spcPct val="100000"/>
              </a:lnSpc>
              <a:spcBef>
                <a:spcPts val="0"/>
              </a:spcBef>
              <a:spcAft>
                <a:spcPts val="0"/>
              </a:spcAft>
              <a:buClr>
                <a:srgbClr val="FF0000"/>
              </a:buClr>
              <a:buSzPct val="25000"/>
              <a:buFont typeface="Calibri"/>
              <a:buNone/>
            </a:pPr>
            <a:r>
              <a:rPr lang="en-US" sz="2800" b="1" i="0" u="none" strike="noStrike" cap="none" baseline="0">
                <a:solidFill>
                  <a:srgbClr val="FF0000"/>
                </a:solidFill>
                <a:latin typeface="Calibri"/>
                <a:ea typeface="Calibri"/>
                <a:cs typeface="Calibri"/>
                <a:sym typeface="Calibri"/>
                <a:rtl val="0"/>
              </a:rPr>
              <a:t>get it</a:t>
            </a:r>
          </a:p>
        </p:txBody>
      </p:sp>
      <p:sp>
        <p:nvSpPr>
          <p:cNvPr id="385" name="Shape 385"/>
          <p:cNvSpPr txBox="1"/>
          <p:nvPr/>
        </p:nvSpPr>
        <p:spPr>
          <a:xfrm>
            <a:off x="319866" y="4977686"/>
            <a:ext cx="5531914"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800" b="0" i="0" u="none" strike="noStrike" cap="none" baseline="0" dirty="0">
                <a:solidFill>
                  <a:srgbClr val="000000"/>
                </a:solidFill>
                <a:latin typeface="Arial"/>
                <a:ea typeface="Arial"/>
                <a:cs typeface="Arial"/>
                <a:sym typeface="Arial"/>
                <a:rtl val="0"/>
              </a:rPr>
              <a:t>Depends</a:t>
            </a:r>
            <a:r>
              <a:rPr lang="en-US" sz="4800" b="0" i="0" u="none" strike="noStrike" cap="none" baseline="0" dirty="0" smtClean="0">
                <a:solidFill>
                  <a:srgbClr val="000000"/>
                </a:solidFill>
                <a:latin typeface="Arial"/>
                <a:ea typeface="Arial"/>
                <a:cs typeface="Arial"/>
                <a:sym typeface="Arial"/>
                <a:rtl val="0"/>
              </a:rPr>
              <a:t>.</a:t>
            </a:r>
          </a:p>
          <a:p>
            <a:pPr marL="0" marR="0" lvl="0" indent="0" algn="l" rtl="0">
              <a:lnSpc>
                <a:spcPct val="100000"/>
              </a:lnSpc>
              <a:spcBef>
                <a:spcPts val="0"/>
              </a:spcBef>
              <a:spcAft>
                <a:spcPts val="0"/>
              </a:spcAft>
              <a:buClr>
                <a:srgbClr val="000000"/>
              </a:buClr>
              <a:buSzPct val="25000"/>
              <a:buFont typeface="Arial"/>
              <a:buNone/>
            </a:pPr>
            <a:r>
              <a:rPr lang="en-US" sz="4800" dirty="0" smtClean="0"/>
              <a:t>Don’t overwhelm.</a:t>
            </a:r>
            <a:endParaRPr lang="en-US" sz="4800" b="0" i="0" u="none" strike="noStrike" cap="none" baseline="0" dirty="0">
              <a:solidFill>
                <a:srgbClr val="000000"/>
              </a:solidFill>
              <a:latin typeface="Arial"/>
              <a:ea typeface="Arial"/>
              <a:cs typeface="Arial"/>
              <a:sym typeface="Arial"/>
              <a:rtl val="0"/>
            </a:endParaRPr>
          </a:p>
        </p:txBody>
      </p:sp>
      <p:sp>
        <p:nvSpPr>
          <p:cNvPr id="15" name="Shape 264"/>
          <p:cNvSpPr/>
          <p:nvPr/>
        </p:nvSpPr>
        <p:spPr>
          <a:xfrm>
            <a:off x="1895000" y="56273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dirty="0" smtClean="0">
                <a:solidFill>
                  <a:schemeClr val="dk1"/>
                </a:solidFill>
                <a:latin typeface="Calibri"/>
                <a:ea typeface="Calibri"/>
                <a:cs typeface="Calibri"/>
                <a:sym typeface="Calibri"/>
                <a:rtl val="0"/>
              </a:rPr>
              <a:t>PIECE</a:t>
            </a:r>
            <a:endParaRPr lang="en-US" sz="90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p:nvPr/>
        </p:nvSpPr>
        <p:spPr>
          <a:xfrm>
            <a:off x="1011266" y="2628650"/>
            <a:ext cx="7859029"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dirty="0" smtClean="0">
                <a:solidFill>
                  <a:schemeClr val="dk1"/>
                </a:solidFill>
                <a:latin typeface="Calibri"/>
                <a:ea typeface="Calibri"/>
                <a:cs typeface="Calibri"/>
                <a:sym typeface="Calibri"/>
                <a:rtl val="0"/>
              </a:rPr>
              <a:t>3.</a:t>
            </a:r>
            <a:r>
              <a:rPr lang="en-US" sz="6000" b="1" i="0" u="none" strike="noStrike" cap="none" baseline="0" dirty="0" smtClean="0">
                <a:solidFill>
                  <a:schemeClr val="dk1"/>
                </a:solidFill>
                <a:latin typeface="Calibri"/>
                <a:ea typeface="Calibri"/>
                <a:cs typeface="Calibri"/>
                <a:sym typeface="Calibri"/>
                <a:rtl val="0"/>
              </a:rPr>
              <a:t> </a:t>
            </a:r>
            <a:r>
              <a:rPr lang="en-US" sz="6000" b="0" i="0" u="none" strike="noStrike" cap="none" baseline="0" dirty="0">
                <a:solidFill>
                  <a:schemeClr val="dk1"/>
                </a:solidFill>
                <a:latin typeface="Calibri"/>
                <a:ea typeface="Calibri"/>
                <a:cs typeface="Calibri"/>
                <a:sym typeface="Calibri"/>
                <a:rtl val="0"/>
              </a:rPr>
              <a:t>Use </a:t>
            </a:r>
            <a:r>
              <a:rPr lang="en-US" sz="5400" b="0" i="0" u="none" strike="noStrike" cap="none" baseline="0" dirty="0">
                <a:solidFill>
                  <a:schemeClr val="dk1"/>
                </a:solidFill>
                <a:latin typeface="Calibri"/>
                <a:ea typeface="Calibri"/>
                <a:cs typeface="Calibri"/>
                <a:sym typeface="Calibri"/>
                <a:rtl val="0"/>
              </a:rPr>
              <a:t>concrete language.</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1451473" y="396908"/>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cxnSp>
        <p:nvCxnSpPr>
          <p:cNvPr id="177" name="Shape 177"/>
          <p:cNvCxnSpPr/>
          <p:nvPr/>
        </p:nvCxnSpPr>
        <p:spPr>
          <a:xfrm>
            <a:off x="4575473" y="2430563"/>
            <a:ext cx="0" cy="781005"/>
          </a:xfrm>
          <a:prstGeom prst="straightConnector1">
            <a:avLst/>
          </a:prstGeom>
          <a:noFill/>
          <a:ln w="76200" cap="flat">
            <a:solidFill>
              <a:schemeClr val="dk1"/>
            </a:solidFill>
            <a:prstDash val="solid"/>
            <a:round/>
            <a:headEnd type="none" w="med" len="med"/>
            <a:tailEnd type="stealth" w="lg" len="lg"/>
          </a:ln>
        </p:spPr>
      </p:cxnSp>
      <p:sp>
        <p:nvSpPr>
          <p:cNvPr id="178" name="Shape 178"/>
          <p:cNvSpPr/>
          <p:nvPr/>
        </p:nvSpPr>
        <p:spPr>
          <a:xfrm>
            <a:off x="3854275" y="3116104"/>
            <a:ext cx="1442395"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What</a:t>
            </a:r>
          </a:p>
        </p:txBody>
      </p:sp>
      <p:sp>
        <p:nvSpPr>
          <p:cNvPr id="179" name="Shape 179"/>
          <p:cNvSpPr/>
          <p:nvPr/>
        </p:nvSpPr>
        <p:spPr>
          <a:xfrm>
            <a:off x="1895000" y="56273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a:solidFill>
                  <a:schemeClr val="dk1"/>
                </a:solidFill>
                <a:latin typeface="Calibri"/>
                <a:ea typeface="Calibri"/>
                <a:cs typeface="Calibri"/>
                <a:sym typeface="Calibri"/>
                <a:rtl val="0"/>
              </a:rPr>
              <a:t>CONCEPT</a:t>
            </a:r>
          </a:p>
        </p:txBody>
      </p:sp>
      <p:sp>
        <p:nvSpPr>
          <p:cNvPr id="3" name="Slide Number Placeholder 2"/>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8" name="Shape 253"/>
          <p:cNvSpPr/>
          <p:nvPr/>
        </p:nvSpPr>
        <p:spPr>
          <a:xfrm>
            <a:off x="1451473" y="4680235"/>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cxnSp>
        <p:nvCxnSpPr>
          <p:cNvPr id="9" name="Shape 374"/>
          <p:cNvCxnSpPr/>
          <p:nvPr/>
        </p:nvCxnSpPr>
        <p:spPr>
          <a:xfrm>
            <a:off x="4581255" y="3885545"/>
            <a:ext cx="0" cy="781005"/>
          </a:xfrm>
          <a:prstGeom prst="straightConnector1">
            <a:avLst/>
          </a:prstGeom>
          <a:noFill/>
          <a:ln w="76200" cap="flat">
            <a:solidFill>
              <a:schemeClr val="dk1"/>
            </a:solidFill>
            <a:prstDash val="solid"/>
            <a:round/>
            <a:headEnd type="none" w="med" len="med"/>
            <a:tailEnd type="stealth" w="lg" len="lg"/>
          </a:ln>
        </p:spPr>
      </p:cxnSp>
      <p:sp>
        <p:nvSpPr>
          <p:cNvPr id="10" name="Shape 264"/>
          <p:cNvSpPr/>
          <p:nvPr/>
        </p:nvSpPr>
        <p:spPr>
          <a:xfrm>
            <a:off x="2047400" y="491248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dirty="0" smtClean="0">
                <a:solidFill>
                  <a:schemeClr val="dk1"/>
                </a:solidFill>
                <a:latin typeface="Calibri"/>
                <a:ea typeface="Calibri"/>
                <a:cs typeface="Calibri"/>
                <a:sym typeface="Calibri"/>
                <a:rtl val="0"/>
              </a:rPr>
              <a:t>PIECE</a:t>
            </a:r>
            <a:endParaRPr lang="en-US" sz="9000" b="0" i="0" u="none" strike="noStrike" cap="none" baseline="0" dirty="0">
              <a:solidFill>
                <a:schemeClr val="dk1"/>
              </a:solidFill>
              <a:latin typeface="Calibri"/>
              <a:ea typeface="Calibri"/>
              <a:cs typeface="Calibri"/>
              <a:sym typeface="Calibri"/>
              <a:rtl val="0"/>
            </a:endParaRPr>
          </a:p>
        </p:txBody>
      </p:sp>
      <p:sp>
        <p:nvSpPr>
          <p:cNvPr id="11" name="Shape 178"/>
          <p:cNvSpPr/>
          <p:nvPr/>
        </p:nvSpPr>
        <p:spPr>
          <a:xfrm>
            <a:off x="538610" y="2040061"/>
            <a:ext cx="2712779" cy="76944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tl val="0"/>
              </a:rPr>
              <a:t>Abstract</a:t>
            </a:r>
            <a:endParaRPr lang="en-US" sz="4400" b="0" i="0" u="none" strike="noStrike" cap="none" baseline="0" dirty="0">
              <a:solidFill>
                <a:schemeClr val="dk1"/>
              </a:solidFill>
              <a:latin typeface="Calibri"/>
              <a:ea typeface="Calibri"/>
              <a:cs typeface="Calibri"/>
              <a:sym typeface="Calibri"/>
              <a:rtl val="0"/>
            </a:endParaRPr>
          </a:p>
        </p:txBody>
      </p:sp>
      <p:sp>
        <p:nvSpPr>
          <p:cNvPr id="12" name="Shape 178"/>
          <p:cNvSpPr/>
          <p:nvPr/>
        </p:nvSpPr>
        <p:spPr>
          <a:xfrm>
            <a:off x="538610" y="4143042"/>
            <a:ext cx="2712779" cy="76944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4400" dirty="0" smtClean="0">
                <a:solidFill>
                  <a:schemeClr val="dk1"/>
                </a:solidFill>
                <a:latin typeface="Calibri"/>
                <a:ea typeface="Calibri"/>
                <a:cs typeface="Calibri"/>
                <a:sym typeface="Calibri"/>
              </a:rPr>
              <a:t>Concrete</a:t>
            </a:r>
            <a:endParaRPr lang="en-US" sz="44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369144933"/>
      </p:ext>
    </p:extLst>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3" name="TextBox 2"/>
          <p:cNvSpPr txBox="1"/>
          <p:nvPr/>
        </p:nvSpPr>
        <p:spPr>
          <a:xfrm>
            <a:off x="0" y="975259"/>
            <a:ext cx="9144000" cy="5016758"/>
          </a:xfrm>
          <a:prstGeom prst="rect">
            <a:avLst/>
          </a:prstGeom>
          <a:noFill/>
        </p:spPr>
        <p:txBody>
          <a:bodyPr wrap="square" rtlCol="0">
            <a:spAutoFit/>
          </a:bodyPr>
          <a:lstStyle/>
          <a:p>
            <a:pPr algn="ctr"/>
            <a:r>
              <a:rPr lang="en-US" sz="4000" dirty="0" smtClean="0"/>
              <a:t>A case study:</a:t>
            </a:r>
          </a:p>
          <a:p>
            <a:pPr algn="ctr"/>
            <a:r>
              <a:rPr lang="en-US" sz="4000" dirty="0" smtClean="0"/>
              <a:t> </a:t>
            </a:r>
          </a:p>
          <a:p>
            <a:pPr algn="ctr"/>
            <a:r>
              <a:rPr lang="en-US" sz="4000" dirty="0" smtClean="0"/>
              <a:t>War of the Ring (1</a:t>
            </a:r>
            <a:r>
              <a:rPr lang="en-US" sz="4000" baseline="30000" dirty="0" smtClean="0"/>
              <a:t>st</a:t>
            </a:r>
            <a:r>
              <a:rPr lang="en-US" sz="4000" dirty="0" smtClean="0"/>
              <a:t> edition) </a:t>
            </a:r>
          </a:p>
          <a:p>
            <a:pPr algn="ctr"/>
            <a:r>
              <a:rPr lang="en-US" sz="4000" dirty="0" smtClean="0"/>
              <a:t>by Fantasy Flight Games </a:t>
            </a:r>
          </a:p>
          <a:p>
            <a:pPr algn="ctr"/>
            <a:r>
              <a:rPr lang="en-US" sz="4000" dirty="0" smtClean="0"/>
              <a:t>vs. </a:t>
            </a:r>
          </a:p>
          <a:p>
            <a:pPr algn="ctr"/>
            <a:endParaRPr lang="en-US" sz="4000" dirty="0" smtClean="0"/>
          </a:p>
          <a:p>
            <a:pPr algn="ctr"/>
            <a:r>
              <a:rPr lang="en-US" sz="4000" dirty="0" smtClean="0"/>
              <a:t>War </a:t>
            </a:r>
            <a:r>
              <a:rPr lang="en-US" sz="4000" dirty="0"/>
              <a:t>of the Ring (1</a:t>
            </a:r>
            <a:r>
              <a:rPr lang="en-US" sz="4000" baseline="30000" dirty="0"/>
              <a:t>st</a:t>
            </a:r>
            <a:r>
              <a:rPr lang="en-US" sz="4000" dirty="0"/>
              <a:t> edition) </a:t>
            </a:r>
            <a:endParaRPr lang="en-US" sz="4000" dirty="0" smtClean="0"/>
          </a:p>
          <a:p>
            <a:pPr algn="ctr"/>
            <a:r>
              <a:rPr lang="en-US" sz="4000" dirty="0" smtClean="0"/>
              <a:t>by Ares Games</a:t>
            </a:r>
            <a:endParaRPr lang="en-US" sz="4000" dirty="0"/>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5" name="Shape 84"/>
          <p:cNvSpPr txBox="1">
            <a:spLocks/>
          </p:cNvSpPr>
          <p:nvPr/>
        </p:nvSpPr>
        <p:spPr>
          <a:xfrm>
            <a:off x="685800" y="2561507"/>
            <a:ext cx="7772400" cy="1470023"/>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6000" dirty="0" smtClean="0">
                <a:solidFill>
                  <a:schemeClr val="dk1"/>
                </a:solidFill>
                <a:latin typeface="Calibri"/>
                <a:ea typeface="Calibri"/>
                <a:cs typeface="Calibri"/>
                <a:sym typeface="Calibri"/>
              </a:rPr>
              <a:t>A small disclaimer on different types of rulebooks.</a:t>
            </a:r>
            <a:endParaRPr lang="en-US" sz="6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927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p:nvPr/>
        </p:nvSpPr>
        <p:spPr>
          <a:xfrm>
            <a:off x="1758339" y="1199405"/>
            <a:ext cx="7272547" cy="501675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tl val="0"/>
              </a:rPr>
              <a:t>The game board is a view of western Middle Earth at the end of the Third Age, divided into areas called </a:t>
            </a:r>
            <a:r>
              <a:rPr lang="en-US" sz="3200" b="1" i="0" u="none" strike="noStrike" cap="none" baseline="0" dirty="0">
                <a:solidFill>
                  <a:srgbClr val="008000"/>
                </a:solidFill>
                <a:latin typeface="Calibri"/>
                <a:ea typeface="Calibri"/>
                <a:cs typeface="Calibri"/>
                <a:sym typeface="Calibri"/>
                <a:rtl val="0"/>
              </a:rPr>
              <a:t>Regions</a:t>
            </a:r>
            <a:r>
              <a:rPr lang="en-US" sz="3200" b="0" i="0" u="none" strike="noStrike" cap="none" baseline="0" dirty="0">
                <a:solidFill>
                  <a:schemeClr val="dk1"/>
                </a:solidFill>
                <a:latin typeface="Calibri"/>
                <a:ea typeface="Calibri"/>
                <a:cs typeface="Calibri"/>
                <a:sym typeface="Calibri"/>
                <a:rtl val="0"/>
              </a:rPr>
              <a:t>.… </a:t>
            </a:r>
            <a:r>
              <a:rPr lang="en-US" sz="3200" b="1" i="0" u="none" strike="noStrike" cap="none" baseline="0" dirty="0">
                <a:solidFill>
                  <a:srgbClr val="008000"/>
                </a:solidFill>
                <a:latin typeface="Calibri"/>
                <a:ea typeface="Calibri"/>
                <a:cs typeface="Calibri"/>
                <a:sym typeface="Calibri"/>
                <a:rtl val="0"/>
              </a:rPr>
              <a:t>Sea areas </a:t>
            </a:r>
            <a:r>
              <a:rPr lang="en-US" sz="3200" b="0" i="0" u="none" strike="noStrike" cap="none" baseline="0" dirty="0">
                <a:solidFill>
                  <a:schemeClr val="dk1"/>
                </a:solidFill>
                <a:latin typeface="Calibri"/>
                <a:ea typeface="Calibri"/>
                <a:cs typeface="Calibri"/>
                <a:sym typeface="Calibri"/>
                <a:rtl val="0"/>
              </a:rPr>
              <a:t>are not </a:t>
            </a:r>
            <a:r>
              <a:rPr lang="en-US" sz="3200" b="1" i="0" u="none" strike="noStrike" cap="none" baseline="0" dirty="0">
                <a:solidFill>
                  <a:srgbClr val="008000"/>
                </a:solidFill>
                <a:latin typeface="Calibri"/>
                <a:ea typeface="Calibri"/>
                <a:cs typeface="Calibri"/>
                <a:sym typeface="Calibri"/>
                <a:rtl val="0"/>
              </a:rPr>
              <a:t>Regions </a:t>
            </a:r>
            <a:r>
              <a:rPr lang="en-US" sz="3200" b="0" i="0" u="none" strike="noStrike" cap="none" baseline="0" dirty="0">
                <a:solidFill>
                  <a:schemeClr val="dk1"/>
                </a:solidFill>
                <a:latin typeface="Calibri"/>
                <a:ea typeface="Calibri"/>
                <a:cs typeface="Calibri"/>
                <a:sym typeface="Calibri"/>
                <a:rtl val="0"/>
              </a:rPr>
              <a:t>and can never be entered or crossed.</a:t>
            </a:r>
          </a:p>
          <a:p>
            <a:pPr marL="0" marR="0" lvl="0" indent="0" algn="l" rtl="0">
              <a:lnSpc>
                <a:spcPct val="100000"/>
              </a:lnSpc>
              <a:spcBef>
                <a:spcPts val="0"/>
              </a:spcBef>
              <a:spcAft>
                <a:spcPts val="0"/>
              </a:spcAft>
              <a:buClr>
                <a:srgbClr val="000000"/>
              </a:buClr>
              <a:buFont typeface="Arial"/>
              <a:buNone/>
            </a:pPr>
            <a:endParaRPr sz="32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tl val="0"/>
              </a:rPr>
              <a:t>If the border between two </a:t>
            </a:r>
            <a:r>
              <a:rPr lang="en-US" sz="3200" b="1" i="0" u="none" strike="noStrike" cap="none" baseline="0" dirty="0">
                <a:solidFill>
                  <a:srgbClr val="008000"/>
                </a:solidFill>
                <a:latin typeface="Calibri"/>
                <a:ea typeface="Calibri"/>
                <a:cs typeface="Calibri"/>
                <a:sym typeface="Calibri"/>
                <a:rtl val="0"/>
              </a:rPr>
              <a:t>Regions </a:t>
            </a:r>
            <a:r>
              <a:rPr lang="en-US" sz="3200" b="0" i="0" u="none" strike="noStrike" cap="none" baseline="0" dirty="0">
                <a:solidFill>
                  <a:schemeClr val="dk1"/>
                </a:solidFill>
                <a:latin typeface="Calibri"/>
                <a:ea typeface="Calibri"/>
                <a:cs typeface="Calibri"/>
                <a:sym typeface="Calibri"/>
                <a:rtl val="0"/>
              </a:rPr>
              <a:t>is completely divided by a </a:t>
            </a:r>
            <a:r>
              <a:rPr lang="en-US" sz="3200" b="1" i="0" u="none" strike="noStrike" cap="none" baseline="0" dirty="0">
                <a:solidFill>
                  <a:srgbClr val="0000FF"/>
                </a:solidFill>
                <a:latin typeface="Calibri"/>
                <a:ea typeface="Calibri"/>
                <a:cs typeface="Calibri"/>
                <a:sym typeface="Calibri"/>
                <a:rtl val="0"/>
              </a:rPr>
              <a:t>black line </a:t>
            </a:r>
            <a:r>
              <a:rPr lang="en-US" sz="3200" b="0" i="0" u="none" strike="noStrike" cap="none" baseline="0" dirty="0">
                <a:solidFill>
                  <a:schemeClr val="dk1"/>
                </a:solidFill>
                <a:latin typeface="Calibri"/>
                <a:ea typeface="Calibri"/>
                <a:cs typeface="Calibri"/>
                <a:sym typeface="Calibri"/>
                <a:rtl val="0"/>
              </a:rPr>
              <a:t>(which denotes </a:t>
            </a:r>
            <a:r>
              <a:rPr lang="en-US" sz="3200" b="1" i="0" u="none" strike="noStrike" cap="none" baseline="0" dirty="0">
                <a:solidFill>
                  <a:srgbClr val="008000"/>
                </a:solidFill>
                <a:latin typeface="Calibri"/>
                <a:ea typeface="Calibri"/>
                <a:cs typeface="Calibri"/>
                <a:sym typeface="Calibri"/>
                <a:rtl val="0"/>
              </a:rPr>
              <a:t>impassable terrain</a:t>
            </a:r>
            <a:r>
              <a:rPr lang="en-US" sz="3200" b="0" i="0" u="none" strike="noStrike" cap="none" baseline="0" dirty="0">
                <a:solidFill>
                  <a:schemeClr val="dk1"/>
                </a:solidFill>
                <a:latin typeface="Calibri"/>
                <a:ea typeface="Calibri"/>
                <a:cs typeface="Calibri"/>
                <a:sym typeface="Calibri"/>
                <a:rtl val="0"/>
              </a:rPr>
              <a:t>), those </a:t>
            </a:r>
            <a:r>
              <a:rPr lang="en-US" sz="3200" b="1" i="0" u="none" strike="noStrike" cap="none" baseline="0" dirty="0">
                <a:solidFill>
                  <a:srgbClr val="008000"/>
                </a:solidFill>
                <a:latin typeface="Calibri"/>
                <a:ea typeface="Calibri"/>
                <a:cs typeface="Calibri"/>
                <a:sym typeface="Calibri"/>
                <a:rtl val="0"/>
              </a:rPr>
              <a:t>Regions </a:t>
            </a:r>
            <a:r>
              <a:rPr lang="en-US" sz="3200" b="0" i="0" u="none" strike="noStrike" cap="none" baseline="0" dirty="0">
                <a:solidFill>
                  <a:schemeClr val="dk1"/>
                </a:solidFill>
                <a:latin typeface="Calibri"/>
                <a:ea typeface="Calibri"/>
                <a:cs typeface="Calibri"/>
                <a:sym typeface="Calibri"/>
                <a:rtl val="0"/>
              </a:rPr>
              <a:t>are not considered adjacent.</a:t>
            </a:r>
          </a:p>
        </p:txBody>
      </p:sp>
      <p:sp>
        <p:nvSpPr>
          <p:cNvPr id="462" name="Shape 462"/>
          <p:cNvSpPr/>
          <p:nvPr/>
        </p:nvSpPr>
        <p:spPr>
          <a:xfrm>
            <a:off x="0" y="-20799"/>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463" name="Shape 463"/>
          <p:cNvSpPr txBox="1"/>
          <p:nvPr/>
        </p:nvSpPr>
        <p:spPr>
          <a:xfrm>
            <a:off x="2868927" y="79839"/>
            <a:ext cx="5622773"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1" u="none" strike="noStrike" cap="none" baseline="0">
                <a:solidFill>
                  <a:schemeClr val="dk1"/>
                </a:solidFill>
                <a:latin typeface="Calibri"/>
                <a:ea typeface="Calibri"/>
                <a:cs typeface="Calibri"/>
                <a:sym typeface="Calibri"/>
                <a:rtl val="0"/>
              </a:rPr>
              <a:t>War of the Ring</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3" name="Rectangle 2"/>
          <p:cNvSpPr/>
          <p:nvPr/>
        </p:nvSpPr>
        <p:spPr>
          <a:xfrm>
            <a:off x="0" y="6213043"/>
            <a:ext cx="1758339" cy="646331"/>
          </a:xfrm>
          <a:prstGeom prst="rect">
            <a:avLst/>
          </a:prstGeom>
        </p:spPr>
        <p:txBody>
          <a:bodyPr wrap="none">
            <a:spAutoFit/>
          </a:bodyPr>
          <a:lstStyle/>
          <a:p>
            <a:r>
              <a:rPr lang="en-US" sz="3600" b="1" dirty="0" smtClean="0">
                <a:solidFill>
                  <a:srgbClr val="008000"/>
                </a:solidFill>
                <a:latin typeface="Calibri"/>
                <a:ea typeface="Calibri"/>
                <a:cs typeface="Calibri"/>
                <a:sym typeface="Calibri"/>
              </a:rPr>
              <a:t>Concept</a:t>
            </a:r>
            <a:endParaRPr lang="en-US" sz="3600" dirty="0"/>
          </a:p>
        </p:txBody>
      </p:sp>
      <p:sp>
        <p:nvSpPr>
          <p:cNvPr id="7" name="Rectangle 6"/>
          <p:cNvSpPr/>
          <p:nvPr/>
        </p:nvSpPr>
        <p:spPr>
          <a:xfrm>
            <a:off x="7325030" y="6211669"/>
            <a:ext cx="1907118" cy="646331"/>
          </a:xfrm>
          <a:prstGeom prst="rect">
            <a:avLst/>
          </a:prstGeom>
        </p:spPr>
        <p:txBody>
          <a:bodyPr wrap="none">
            <a:spAutoFit/>
          </a:bodyPr>
          <a:lstStyle/>
          <a:p>
            <a:r>
              <a:rPr lang="en-US" sz="3600" b="1" dirty="0" smtClean="0">
                <a:solidFill>
                  <a:srgbClr val="0000FF"/>
                </a:solidFill>
                <a:latin typeface="Calibri"/>
                <a:ea typeface="Calibri"/>
                <a:cs typeface="Calibri"/>
                <a:sym typeface="Calibri"/>
              </a:rPr>
              <a:t>Concrete</a:t>
            </a:r>
            <a:endParaRPr lang="en-US" sz="3600" dirty="0">
              <a:solidFill>
                <a:srgbClr val="0000FF"/>
              </a:solidFill>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p:nvPr/>
        </p:nvSpPr>
        <p:spPr>
          <a:xfrm>
            <a:off x="1096820" y="1218169"/>
            <a:ext cx="7926916"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8000"/>
              </a:buClr>
              <a:buSzPct val="25000"/>
              <a:buFont typeface="Calibri"/>
              <a:buNone/>
            </a:pPr>
            <a:r>
              <a:rPr lang="en-US" sz="3200" b="1" i="0" u="none" strike="noStrike" cap="none" baseline="0" dirty="0">
                <a:solidFill>
                  <a:srgbClr val="008000"/>
                </a:solidFill>
                <a:latin typeface="Calibri"/>
                <a:ea typeface="Calibri"/>
                <a:cs typeface="Calibri"/>
                <a:sym typeface="Calibri"/>
                <a:rtl val="0"/>
              </a:rPr>
              <a:t>Regions</a:t>
            </a:r>
            <a:r>
              <a:rPr lang="en-US" sz="3200" b="0" i="0" u="none" strike="noStrike" cap="none" baseline="0" dirty="0">
                <a:solidFill>
                  <a:srgbClr val="008000"/>
                </a:solidFill>
                <a:latin typeface="Calibri"/>
                <a:ea typeface="Calibri"/>
                <a:cs typeface="Calibri"/>
                <a:sym typeface="Calibri"/>
                <a:rtl val="0"/>
              </a:rPr>
              <a:t> </a:t>
            </a:r>
            <a:r>
              <a:rPr lang="en-US" sz="3200" b="0" i="0" u="none" strike="noStrike" cap="none" baseline="0" dirty="0">
                <a:solidFill>
                  <a:schemeClr val="dk1"/>
                </a:solidFill>
                <a:latin typeface="Calibri"/>
                <a:ea typeface="Calibri"/>
                <a:cs typeface="Calibri"/>
                <a:sym typeface="Calibri"/>
                <a:rtl val="0"/>
              </a:rPr>
              <a:t>are normally </a:t>
            </a:r>
            <a:r>
              <a:rPr lang="en-US" sz="3200" b="1" i="0" u="none" strike="noStrike" cap="none" baseline="0" dirty="0">
                <a:solidFill>
                  <a:srgbClr val="0000FF"/>
                </a:solidFill>
                <a:latin typeface="Calibri"/>
                <a:ea typeface="Calibri"/>
                <a:cs typeface="Calibri"/>
                <a:sym typeface="Calibri"/>
                <a:rtl val="0"/>
              </a:rPr>
              <a:t>separated by a white line</a:t>
            </a:r>
            <a:r>
              <a:rPr lang="en-US" sz="3200" b="1" i="0" u="none" strike="noStrike" cap="none" baseline="0" dirty="0">
                <a:solidFill>
                  <a:schemeClr val="dk1"/>
                </a:solidFill>
                <a:latin typeface="Calibri"/>
                <a:ea typeface="Calibri"/>
                <a:cs typeface="Calibri"/>
                <a:sym typeface="Calibri"/>
                <a:rtl val="0"/>
              </a:rPr>
              <a:t> </a:t>
            </a:r>
            <a:r>
              <a:rPr lang="en-US" sz="3200" b="0" i="0" u="none" strike="noStrike" cap="none" baseline="0" dirty="0">
                <a:solidFill>
                  <a:schemeClr val="dk1"/>
                </a:solidFill>
                <a:latin typeface="Calibri"/>
                <a:ea typeface="Calibri"/>
                <a:cs typeface="Calibri"/>
                <a:sym typeface="Calibri"/>
                <a:rtl val="0"/>
              </a:rPr>
              <a:t>or by a </a:t>
            </a:r>
            <a:r>
              <a:rPr lang="en-US" sz="3200" b="1" i="0" u="none" strike="noStrike" cap="none" baseline="0" dirty="0">
                <a:solidFill>
                  <a:srgbClr val="008000"/>
                </a:solidFill>
                <a:latin typeface="Calibri"/>
                <a:ea typeface="Calibri"/>
                <a:cs typeface="Calibri"/>
                <a:sym typeface="Calibri"/>
                <a:rtl val="0"/>
              </a:rPr>
              <a:t>river</a:t>
            </a:r>
            <a:r>
              <a:rPr lang="en-US" sz="3200" b="0" i="0" u="none" strike="noStrike" cap="none" baseline="0" dirty="0">
                <a:solidFill>
                  <a:srgbClr val="008000"/>
                </a:solidFill>
                <a:latin typeface="Calibri"/>
                <a:ea typeface="Calibri"/>
                <a:cs typeface="Calibri"/>
                <a:sym typeface="Calibri"/>
                <a:rtl val="0"/>
              </a:rPr>
              <a:t> </a:t>
            </a:r>
            <a:r>
              <a:rPr lang="en-US" sz="3200" b="1" i="0" u="none" strike="noStrike" cap="none" baseline="0" dirty="0">
                <a:solidFill>
                  <a:srgbClr val="0000FF"/>
                </a:solidFill>
                <a:latin typeface="Calibri"/>
                <a:ea typeface="Calibri"/>
                <a:cs typeface="Calibri"/>
                <a:sym typeface="Calibri"/>
                <a:rtl val="0"/>
              </a:rPr>
              <a:t>between two white lines</a:t>
            </a:r>
            <a:r>
              <a:rPr lang="en-US" sz="3200" b="0" i="0" u="none" strike="noStrike" cap="none" baseline="0" dirty="0">
                <a:solidFill>
                  <a:schemeClr val="dk1"/>
                </a:solidFill>
                <a:latin typeface="Calibri"/>
                <a:ea typeface="Calibri"/>
                <a:cs typeface="Calibri"/>
                <a:sym typeface="Calibri"/>
                <a:rtl val="0"/>
              </a:rPr>
              <a:t>.</a:t>
            </a:r>
          </a:p>
          <a:p>
            <a:pPr marL="0" marR="0" lvl="0" indent="0" algn="l" rtl="0">
              <a:lnSpc>
                <a:spcPct val="100000"/>
              </a:lnSpc>
              <a:spcBef>
                <a:spcPts val="0"/>
              </a:spcBef>
              <a:spcAft>
                <a:spcPts val="0"/>
              </a:spcAft>
              <a:buClr>
                <a:srgbClr val="000000"/>
              </a:buClr>
              <a:buFont typeface="Arial"/>
              <a:buNone/>
            </a:pPr>
            <a:endParaRPr sz="32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tl val="0"/>
              </a:rPr>
              <a:t>A </a:t>
            </a:r>
            <a:r>
              <a:rPr lang="en-US" sz="3200" b="1" i="0" u="none" strike="noStrike" cap="none" baseline="0" dirty="0">
                <a:solidFill>
                  <a:srgbClr val="0000FF"/>
                </a:solidFill>
                <a:latin typeface="Calibri"/>
                <a:ea typeface="Calibri"/>
                <a:cs typeface="Calibri"/>
                <a:sym typeface="Calibri"/>
                <a:rtl val="0"/>
              </a:rPr>
              <a:t>thick black border </a:t>
            </a:r>
            <a:r>
              <a:rPr lang="en-US" sz="3200" b="0" i="0" u="none" strike="noStrike" cap="none" baseline="0" dirty="0">
                <a:solidFill>
                  <a:schemeClr val="dk1"/>
                </a:solidFill>
                <a:latin typeface="Calibri"/>
                <a:ea typeface="Calibri"/>
                <a:cs typeface="Calibri"/>
                <a:sym typeface="Calibri"/>
                <a:rtl val="0"/>
              </a:rPr>
              <a:t>denotes </a:t>
            </a:r>
            <a:r>
              <a:rPr lang="en-US" sz="3200" b="1" i="0" u="none" strike="noStrike" cap="none" baseline="0" dirty="0">
                <a:solidFill>
                  <a:srgbClr val="008000"/>
                </a:solidFill>
                <a:latin typeface="Calibri"/>
                <a:ea typeface="Calibri"/>
                <a:cs typeface="Calibri"/>
                <a:sym typeface="Calibri"/>
                <a:rtl val="0"/>
              </a:rPr>
              <a:t>impassable terrain</a:t>
            </a:r>
            <a:r>
              <a:rPr lang="en-US" sz="3200" b="0" i="0" u="none" strike="noStrike" cap="none" baseline="0" dirty="0">
                <a:solidFill>
                  <a:schemeClr val="dk1"/>
                </a:solidFill>
                <a:latin typeface="Calibri"/>
                <a:ea typeface="Calibri"/>
                <a:cs typeface="Calibri"/>
                <a:sym typeface="Calibri"/>
                <a:rtl val="0"/>
              </a:rPr>
              <a:t>....</a:t>
            </a:r>
          </a:p>
          <a:p>
            <a:pPr marL="0" marR="0" lvl="0" indent="0" algn="l" rtl="0">
              <a:lnSpc>
                <a:spcPct val="100000"/>
              </a:lnSpc>
              <a:spcBef>
                <a:spcPts val="0"/>
              </a:spcBef>
              <a:spcAft>
                <a:spcPts val="0"/>
              </a:spcAft>
              <a:buClr>
                <a:srgbClr val="000000"/>
              </a:buClr>
              <a:buFont typeface="Arial"/>
              <a:buNone/>
            </a:pPr>
            <a:endParaRPr sz="32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tl val="0"/>
              </a:rPr>
              <a:t>Some areas of the board are </a:t>
            </a:r>
            <a:r>
              <a:rPr lang="en-US" sz="3200" b="1" i="0" u="none" strike="noStrike" cap="none" baseline="0" dirty="0">
                <a:solidFill>
                  <a:srgbClr val="0000FF"/>
                </a:solidFill>
                <a:latin typeface="Calibri"/>
                <a:ea typeface="Calibri"/>
                <a:cs typeface="Calibri"/>
                <a:sym typeface="Calibri"/>
                <a:rtl val="0"/>
              </a:rPr>
              <a:t>completely blue</a:t>
            </a:r>
            <a:r>
              <a:rPr lang="en-US" sz="3200" b="0" i="0" u="none" strike="noStrike" cap="none" baseline="0" dirty="0">
                <a:solidFill>
                  <a:schemeClr val="dk1"/>
                </a:solidFill>
                <a:latin typeface="Calibri"/>
                <a:ea typeface="Calibri"/>
                <a:cs typeface="Calibri"/>
                <a:sym typeface="Calibri"/>
                <a:rtl val="0"/>
              </a:rPr>
              <a:t>, either </a:t>
            </a:r>
            <a:r>
              <a:rPr lang="en-US" sz="3200" b="1" i="0" u="none" strike="noStrike" cap="none" baseline="0" dirty="0">
                <a:solidFill>
                  <a:srgbClr val="0000FF"/>
                </a:solidFill>
                <a:latin typeface="Calibri"/>
                <a:ea typeface="Calibri"/>
                <a:cs typeface="Calibri"/>
                <a:sym typeface="Calibri"/>
                <a:rtl val="0"/>
              </a:rPr>
              <a:t>surrounded by a black line</a:t>
            </a:r>
            <a:r>
              <a:rPr lang="en-US" sz="3200" b="0" i="0" u="none" strike="noStrike" cap="none" baseline="0" dirty="0">
                <a:solidFill>
                  <a:srgbClr val="0000FF"/>
                </a:solidFill>
                <a:latin typeface="Calibri"/>
                <a:ea typeface="Calibri"/>
                <a:cs typeface="Calibri"/>
                <a:sym typeface="Calibri"/>
                <a:rtl val="0"/>
              </a:rPr>
              <a:t> </a:t>
            </a:r>
            <a:r>
              <a:rPr lang="en-US" sz="3200" b="0" i="0" u="none" strike="noStrike" cap="none" baseline="0" dirty="0">
                <a:solidFill>
                  <a:schemeClr val="dk1"/>
                </a:solidFill>
                <a:latin typeface="Calibri"/>
                <a:ea typeface="Calibri"/>
                <a:cs typeface="Calibri"/>
                <a:sym typeface="Calibri"/>
                <a:rtl val="0"/>
              </a:rPr>
              <a:t>or </a:t>
            </a:r>
            <a:r>
              <a:rPr lang="en-US" sz="3200" b="1" i="0" u="none" strike="noStrike" cap="none" baseline="0" dirty="0">
                <a:solidFill>
                  <a:srgbClr val="0000FF"/>
                </a:solidFill>
                <a:latin typeface="Calibri"/>
                <a:ea typeface="Calibri"/>
                <a:cs typeface="Calibri"/>
                <a:sym typeface="Calibri"/>
                <a:rtl val="0"/>
              </a:rPr>
              <a:t>bordered by a white line</a:t>
            </a:r>
            <a:r>
              <a:rPr lang="en-US" sz="3200" b="0" i="0" u="none" strike="noStrike" cap="none" baseline="0" dirty="0">
                <a:solidFill>
                  <a:schemeClr val="dk1"/>
                </a:solidFill>
                <a:latin typeface="Calibri"/>
                <a:ea typeface="Calibri"/>
                <a:cs typeface="Calibri"/>
                <a:sym typeface="Calibri"/>
                <a:rtl val="0"/>
              </a:rPr>
              <a:t>. These areas are </a:t>
            </a:r>
            <a:r>
              <a:rPr lang="en-US" sz="3200" b="1" i="0" u="none" strike="noStrike" cap="none" baseline="0" dirty="0">
                <a:solidFill>
                  <a:srgbClr val="008000"/>
                </a:solidFill>
                <a:latin typeface="Calibri"/>
                <a:ea typeface="Calibri"/>
                <a:cs typeface="Calibri"/>
                <a:sym typeface="Calibri"/>
                <a:rtl val="0"/>
              </a:rPr>
              <a:t>seas or lakes</a:t>
            </a:r>
            <a:r>
              <a:rPr lang="en-US" sz="3200" b="0" i="0" u="none" strike="noStrike" cap="none" baseline="0" dirty="0">
                <a:solidFill>
                  <a:schemeClr val="dk1"/>
                </a:solidFill>
                <a:latin typeface="Calibri"/>
                <a:ea typeface="Calibri"/>
                <a:cs typeface="Calibri"/>
                <a:sym typeface="Calibri"/>
                <a:rtl val="0"/>
              </a:rPr>
              <a:t>….</a:t>
            </a:r>
          </a:p>
        </p:txBody>
      </p:sp>
      <p:sp>
        <p:nvSpPr>
          <p:cNvPr id="469" name="Shape 469"/>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a:solidFill>
                  <a:schemeClr val="accent3"/>
                </a:solidFill>
                <a:latin typeface="Arial"/>
                <a:ea typeface="Arial"/>
                <a:cs typeface="Arial"/>
                <a:sym typeface="Arial"/>
                <a:rtl val="0"/>
              </a:rPr>
              <a:t>✔</a:t>
            </a:r>
          </a:p>
        </p:txBody>
      </p:sp>
      <p:sp>
        <p:nvSpPr>
          <p:cNvPr id="470" name="Shape 470"/>
          <p:cNvSpPr txBox="1"/>
          <p:nvPr/>
        </p:nvSpPr>
        <p:spPr>
          <a:xfrm>
            <a:off x="2868927" y="79839"/>
            <a:ext cx="5622773"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1" u="none" strike="noStrike" cap="none" baseline="0">
                <a:solidFill>
                  <a:schemeClr val="dk1"/>
                </a:solidFill>
                <a:latin typeface="Calibri"/>
                <a:ea typeface="Calibri"/>
                <a:cs typeface="Calibri"/>
                <a:sym typeface="Calibri"/>
                <a:rtl val="0"/>
              </a:rPr>
              <a:t>War of the Ring</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6" name="Rectangle 5"/>
          <p:cNvSpPr/>
          <p:nvPr/>
        </p:nvSpPr>
        <p:spPr>
          <a:xfrm>
            <a:off x="0" y="6213043"/>
            <a:ext cx="1758339" cy="646331"/>
          </a:xfrm>
          <a:prstGeom prst="rect">
            <a:avLst/>
          </a:prstGeom>
        </p:spPr>
        <p:txBody>
          <a:bodyPr wrap="none">
            <a:spAutoFit/>
          </a:bodyPr>
          <a:lstStyle/>
          <a:p>
            <a:r>
              <a:rPr lang="en-US" sz="3600" b="1" dirty="0" smtClean="0">
                <a:solidFill>
                  <a:srgbClr val="008000"/>
                </a:solidFill>
                <a:latin typeface="Calibri"/>
                <a:ea typeface="Calibri"/>
                <a:cs typeface="Calibri"/>
                <a:sym typeface="Calibri"/>
              </a:rPr>
              <a:t>Concept</a:t>
            </a:r>
            <a:endParaRPr lang="en-US" sz="3600" dirty="0"/>
          </a:p>
        </p:txBody>
      </p:sp>
      <p:sp>
        <p:nvSpPr>
          <p:cNvPr id="7" name="Rectangle 6"/>
          <p:cNvSpPr/>
          <p:nvPr/>
        </p:nvSpPr>
        <p:spPr>
          <a:xfrm>
            <a:off x="7325030" y="6211669"/>
            <a:ext cx="1907118" cy="646331"/>
          </a:xfrm>
          <a:prstGeom prst="rect">
            <a:avLst/>
          </a:prstGeom>
        </p:spPr>
        <p:txBody>
          <a:bodyPr wrap="none">
            <a:spAutoFit/>
          </a:bodyPr>
          <a:lstStyle/>
          <a:p>
            <a:r>
              <a:rPr lang="en-US" sz="3600" b="1" dirty="0" smtClean="0">
                <a:solidFill>
                  <a:srgbClr val="0000FF"/>
                </a:solidFill>
                <a:latin typeface="Calibri"/>
                <a:ea typeface="Calibri"/>
                <a:cs typeface="Calibri"/>
                <a:sym typeface="Calibri"/>
              </a:rPr>
              <a:t>Concrete</a:t>
            </a:r>
            <a:endParaRPr lang="en-US" sz="3600" dirty="0">
              <a:solidFill>
                <a:srgbClr val="0000FF"/>
              </a:solidFill>
            </a:endParaRP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p:nvPr/>
        </p:nvSpPr>
        <p:spPr>
          <a:xfrm>
            <a:off x="1011266" y="2628650"/>
            <a:ext cx="5703992"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dirty="0" smtClean="0">
                <a:solidFill>
                  <a:schemeClr val="dk1"/>
                </a:solidFill>
                <a:latin typeface="Calibri"/>
                <a:ea typeface="Calibri"/>
                <a:cs typeface="Calibri"/>
                <a:sym typeface="Calibri"/>
                <a:rtl val="0"/>
              </a:rPr>
              <a:t>4.</a:t>
            </a:r>
            <a:r>
              <a:rPr lang="en-US" sz="6000" b="1" i="0" u="none" strike="noStrike" cap="none" baseline="0" dirty="0" smtClean="0">
                <a:solidFill>
                  <a:schemeClr val="dk1"/>
                </a:solidFill>
                <a:latin typeface="Calibri"/>
                <a:ea typeface="Calibri"/>
                <a:cs typeface="Calibri"/>
                <a:sym typeface="Calibri"/>
                <a:rtl val="0"/>
              </a:rPr>
              <a:t> </a:t>
            </a:r>
            <a:r>
              <a:rPr lang="en-US" sz="6600" b="0" i="0" u="none" strike="noStrike" cap="none" baseline="0" dirty="0">
                <a:solidFill>
                  <a:schemeClr val="dk1"/>
                </a:solidFill>
                <a:latin typeface="Calibri"/>
                <a:ea typeface="Calibri"/>
                <a:cs typeface="Calibri"/>
                <a:sym typeface="Calibri"/>
                <a:rtl val="0"/>
              </a:rPr>
              <a:t>Keep </a:t>
            </a:r>
            <a:r>
              <a:rPr lang="en-US" sz="6600" b="0" i="0" u="none" strike="noStrike" cap="none" baseline="0" dirty="0" smtClean="0">
                <a:solidFill>
                  <a:schemeClr val="dk1"/>
                </a:solidFill>
                <a:latin typeface="Calibri"/>
                <a:ea typeface="Calibri"/>
                <a:cs typeface="Calibri"/>
                <a:sym typeface="Calibri"/>
                <a:rtl val="0"/>
              </a:rPr>
              <a:t>related elements close</a:t>
            </a:r>
            <a:r>
              <a:rPr lang="en-US" sz="6600" b="0" i="0" u="none" strike="noStrike" cap="none" baseline="0" dirty="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p:nvPr/>
        </p:nvSpPr>
        <p:spPr>
          <a:xfrm>
            <a:off x="367955" y="2501466"/>
            <a:ext cx="8569811" cy="262762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1" i="0" u="none" strike="noStrike" cap="none" baseline="0" dirty="0" smtClean="0">
                <a:solidFill>
                  <a:schemeClr val="dk1"/>
                </a:solidFill>
                <a:latin typeface="Calibri"/>
                <a:ea typeface="Calibri"/>
                <a:cs typeface="Calibri"/>
                <a:sym typeface="Calibri"/>
                <a:rtl val="0"/>
              </a:rPr>
              <a:t>Close</a:t>
            </a:r>
            <a:r>
              <a:rPr lang="en-US" sz="5400" b="1" dirty="0">
                <a:solidFill>
                  <a:schemeClr val="dk1"/>
                </a:solidFill>
                <a:latin typeface="Calibri"/>
                <a:ea typeface="Calibri"/>
                <a:cs typeface="Calibri"/>
                <a:sym typeface="Calibri"/>
              </a:rPr>
              <a:t> </a:t>
            </a:r>
            <a:r>
              <a:rPr lang="en-US" sz="5400" b="1" i="0" u="none" strike="noStrike" cap="none" baseline="0" dirty="0" smtClean="0">
                <a:solidFill>
                  <a:schemeClr val="dk1"/>
                </a:solidFill>
                <a:latin typeface="Calibri"/>
                <a:ea typeface="Calibri"/>
                <a:cs typeface="Calibri"/>
                <a:sym typeface="Calibri"/>
                <a:rtl val="0"/>
              </a:rPr>
              <a:t>=</a:t>
            </a:r>
            <a:r>
              <a:rPr lang="en-US" sz="5400" b="1" dirty="0">
                <a:solidFill>
                  <a:schemeClr val="dk1"/>
                </a:solidFill>
                <a:latin typeface="Calibri"/>
                <a:ea typeface="Calibri"/>
                <a:cs typeface="Calibri"/>
                <a:sym typeface="Calibri"/>
              </a:rPr>
              <a:t> </a:t>
            </a:r>
            <a:r>
              <a:rPr lang="en-US" sz="5400" b="1" i="0" u="none" strike="noStrike" cap="none" baseline="0" dirty="0" smtClean="0">
                <a:solidFill>
                  <a:schemeClr val="dk1"/>
                </a:solidFill>
                <a:latin typeface="Calibri"/>
                <a:ea typeface="Calibri"/>
                <a:cs typeface="Calibri"/>
                <a:sym typeface="Calibri"/>
                <a:rtl val="0"/>
              </a:rPr>
              <a:t>Related</a:t>
            </a:r>
            <a:endParaRPr lang="en-US" sz="5400" b="1"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5400" b="1"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5400" b="1" i="0" u="none" strike="noStrike" cap="none" baseline="0" dirty="0">
                <a:solidFill>
                  <a:schemeClr val="dk1"/>
                </a:solidFill>
                <a:latin typeface="Calibri"/>
                <a:ea typeface="Calibri"/>
                <a:cs typeface="Calibri"/>
                <a:sym typeface="Calibri"/>
                <a:rtl val="0"/>
              </a:rPr>
              <a:t>Distant	</a:t>
            </a:r>
            <a:r>
              <a:rPr lang="en-US" sz="5400" b="1" i="0" u="none" strike="noStrike" cap="none" baseline="0" dirty="0" smtClean="0">
                <a:solidFill>
                  <a:schemeClr val="dk1"/>
                </a:solidFill>
                <a:latin typeface="Calibri"/>
                <a:ea typeface="Calibri"/>
                <a:cs typeface="Calibri"/>
                <a:sym typeface="Calibri"/>
                <a:rtl val="0"/>
              </a:rPr>
              <a:t>	=</a:t>
            </a:r>
            <a:r>
              <a:rPr lang="en-US" sz="5400" b="1" i="0" u="none" strike="noStrike" cap="none" baseline="0" dirty="0">
                <a:solidFill>
                  <a:schemeClr val="dk1"/>
                </a:solidFill>
                <a:latin typeface="Calibri"/>
                <a:ea typeface="Calibri"/>
                <a:cs typeface="Calibri"/>
                <a:sym typeface="Calibri"/>
                <a:rtl val="0"/>
              </a:rPr>
              <a:t>	</a:t>
            </a:r>
            <a:r>
              <a:rPr lang="en-US" sz="5400" b="1" i="0" u="none" strike="noStrike" cap="none" baseline="0" dirty="0" smtClean="0">
                <a:solidFill>
                  <a:schemeClr val="dk1"/>
                </a:solidFill>
                <a:latin typeface="Calibri"/>
                <a:ea typeface="Calibri"/>
                <a:cs typeface="Calibri"/>
                <a:sym typeface="Calibri"/>
                <a:rtl val="0"/>
              </a:rPr>
              <a:t>	Unrelated</a:t>
            </a:r>
            <a:endParaRPr lang="en-US" sz="5400" b="1" i="0" u="none" strike="noStrike" cap="none" baseline="0" dirty="0">
              <a:solidFill>
                <a:schemeClr val="dk1"/>
              </a:solidFill>
              <a:latin typeface="Calibri"/>
              <a:ea typeface="Calibri"/>
              <a:cs typeface="Calibri"/>
              <a:sym typeface="Calibri"/>
              <a:rtl val="0"/>
            </a:endParaRPr>
          </a:p>
        </p:txBody>
      </p:sp>
      <p:sp>
        <p:nvSpPr>
          <p:cNvPr id="412" name="Shape 412"/>
          <p:cNvSpPr/>
          <p:nvPr/>
        </p:nvSpPr>
        <p:spPr>
          <a:xfrm>
            <a:off x="544302" y="410447"/>
            <a:ext cx="8599697"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Proximity Principle.</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Shape 4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62525" y="-7975"/>
            <a:ext cx="7681473" cy="6865972"/>
          </a:xfrm>
          <a:prstGeom prst="rect">
            <a:avLst/>
          </a:prstGeom>
          <a:noFill/>
          <a:ln>
            <a:noFill/>
          </a:ln>
        </p:spPr>
      </p:pic>
      <p:cxnSp>
        <p:nvCxnSpPr>
          <p:cNvPr id="423" name="Shape 423"/>
          <p:cNvCxnSpPr/>
          <p:nvPr/>
        </p:nvCxnSpPr>
        <p:spPr>
          <a:xfrm>
            <a:off x="3399732" y="1744560"/>
            <a:ext cx="2822420" cy="2937539"/>
          </a:xfrm>
          <a:prstGeom prst="straightConnector1">
            <a:avLst/>
          </a:prstGeom>
          <a:noFill/>
          <a:ln w="57150" cap="flat">
            <a:solidFill>
              <a:srgbClr val="000000"/>
            </a:solidFill>
            <a:prstDash val="solid"/>
            <a:round/>
            <a:headEnd type="stealth" w="lg" len="lg"/>
            <a:tailEnd type="stealth" w="lg" len="lg"/>
          </a:ln>
        </p:spPr>
      </p:cxnSp>
      <p:sp>
        <p:nvSpPr>
          <p:cNvPr id="424" name="Shape 424"/>
          <p:cNvSpPr txBox="1"/>
          <p:nvPr/>
        </p:nvSpPr>
        <p:spPr>
          <a:xfrm>
            <a:off x="5131673" y="1757258"/>
            <a:ext cx="1735008" cy="92332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1" i="0" u="sng" strike="noStrike" cap="none" baseline="0">
                <a:solidFill>
                  <a:schemeClr val="dk1"/>
                </a:solidFill>
                <a:latin typeface="Calibri"/>
                <a:ea typeface="Calibri"/>
                <a:cs typeface="Calibri"/>
                <a:sym typeface="Calibri"/>
                <a:rtl val="0"/>
              </a:rPr>
              <a:t>BOO!</a:t>
            </a:r>
          </a:p>
        </p:txBody>
      </p:sp>
      <p:sp>
        <p:nvSpPr>
          <p:cNvPr id="425" name="Shape 425"/>
          <p:cNvSpPr/>
          <p:nvPr/>
        </p:nvSpPr>
        <p:spPr>
          <a:xfrm>
            <a:off x="0" y="-20799"/>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Shape 431"/>
          <p:cNvPicPr preferRelativeResize="0"/>
          <p:nvPr/>
        </p:nvPicPr>
        <p:blipFill rotWithShape="1">
          <a:blip r:embed="rId3">
            <a:alphaModFix/>
          </a:blip>
          <a:srcRect/>
          <a:stretch/>
        </p:blipFill>
        <p:spPr>
          <a:xfrm>
            <a:off x="664518" y="975258"/>
            <a:ext cx="8479481" cy="5882740"/>
          </a:xfrm>
          <a:prstGeom prst="rect">
            <a:avLst/>
          </a:prstGeom>
          <a:noFill/>
          <a:ln>
            <a:noFill/>
          </a:ln>
        </p:spPr>
      </p:pic>
      <p:sp>
        <p:nvSpPr>
          <p:cNvPr id="432" name="Shape 432"/>
          <p:cNvSpPr txBox="1"/>
          <p:nvPr/>
        </p:nvSpPr>
        <p:spPr>
          <a:xfrm>
            <a:off x="3253677" y="3318757"/>
            <a:ext cx="1549373" cy="92332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1" i="0" u="sng" strike="noStrike" cap="none" baseline="0">
                <a:solidFill>
                  <a:schemeClr val="dk1"/>
                </a:solidFill>
                <a:latin typeface="Calibri"/>
                <a:ea typeface="Calibri"/>
                <a:cs typeface="Calibri"/>
                <a:sym typeface="Calibri"/>
                <a:rtl val="0"/>
              </a:rPr>
              <a:t>YAY!</a:t>
            </a:r>
          </a:p>
        </p:txBody>
      </p:sp>
      <p:cxnSp>
        <p:nvCxnSpPr>
          <p:cNvPr id="433" name="Shape 433"/>
          <p:cNvCxnSpPr/>
          <p:nvPr/>
        </p:nvCxnSpPr>
        <p:spPr>
          <a:xfrm>
            <a:off x="4257221" y="4823398"/>
            <a:ext cx="679947" cy="0"/>
          </a:xfrm>
          <a:prstGeom prst="straightConnector1">
            <a:avLst/>
          </a:prstGeom>
          <a:noFill/>
          <a:ln w="57150" cap="flat">
            <a:solidFill>
              <a:srgbClr val="000000"/>
            </a:solidFill>
            <a:prstDash val="solid"/>
            <a:round/>
            <a:headEnd type="stealth" w="lg" len="lg"/>
            <a:tailEnd type="stealth" w="lg" len="lg"/>
          </a:ln>
        </p:spPr>
      </p:cxnSp>
      <p:sp>
        <p:nvSpPr>
          <p:cNvPr id="434" name="Shape 434"/>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a:solidFill>
                  <a:schemeClr val="accent3"/>
                </a:solidFill>
                <a:latin typeface="Arial"/>
                <a:ea typeface="Arial"/>
                <a:cs typeface="Arial"/>
                <a:sym typeface="Arial"/>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p:nvPr/>
        </p:nvSpPr>
        <p:spPr>
          <a:xfrm>
            <a:off x="1011266" y="2628650"/>
            <a:ext cx="6851242"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dirty="0">
                <a:solidFill>
                  <a:schemeClr val="dk1"/>
                </a:solidFill>
                <a:latin typeface="Calibri"/>
                <a:ea typeface="Calibri"/>
                <a:cs typeface="Calibri"/>
                <a:sym typeface="Calibri"/>
                <a:rtl val="0"/>
              </a:rPr>
              <a:t>5.</a:t>
            </a:r>
            <a:r>
              <a:rPr lang="en-US" sz="6000" b="1" i="0" u="none" strike="noStrike" cap="none" baseline="0" dirty="0">
                <a:solidFill>
                  <a:schemeClr val="dk1"/>
                </a:solidFill>
                <a:latin typeface="Calibri"/>
                <a:ea typeface="Calibri"/>
                <a:cs typeface="Calibri"/>
                <a:sym typeface="Calibri"/>
                <a:rtl val="0"/>
              </a:rPr>
              <a:t> </a:t>
            </a:r>
            <a:r>
              <a:rPr lang="en-US" sz="6600" dirty="0" smtClean="0">
                <a:solidFill>
                  <a:schemeClr val="dk1"/>
                </a:solidFill>
                <a:latin typeface="Calibri"/>
                <a:ea typeface="Calibri"/>
                <a:cs typeface="Calibri"/>
                <a:sym typeface="Calibri"/>
              </a:rPr>
              <a:t>Make what’s important obvious</a:t>
            </a:r>
            <a:r>
              <a:rPr lang="en-US" sz="6600" b="0" i="0" u="none" strike="noStrike" cap="none" baseline="0" dirty="0" smtClean="0">
                <a:solidFill>
                  <a:schemeClr val="dk1"/>
                </a:solidFill>
                <a:latin typeface="Calibri"/>
                <a:ea typeface="Calibri"/>
                <a:cs typeface="Calibri"/>
                <a:sym typeface="Calibri"/>
                <a:rtl val="0"/>
              </a:rPr>
              <a:t>.</a:t>
            </a:r>
            <a:endParaRPr lang="en-US" sz="66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p:nvPr/>
        </p:nvSpPr>
        <p:spPr>
          <a:xfrm>
            <a:off x="1552387" y="1847427"/>
            <a:ext cx="7272547" cy="15696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The game board is a view of western Middle Earth at the end of the Third Age, divided into areas called Regions.</a:t>
            </a:r>
          </a:p>
        </p:txBody>
      </p:sp>
      <p:sp>
        <p:nvSpPr>
          <p:cNvPr id="494" name="Shape 494"/>
          <p:cNvSpPr/>
          <p:nvPr/>
        </p:nvSpPr>
        <p:spPr>
          <a:xfrm>
            <a:off x="1552387" y="3915576"/>
            <a:ext cx="7272547" cy="15696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The game board is a view of western Middle Earth at the end of the Third Age, divided into areas called </a:t>
            </a:r>
            <a:r>
              <a:rPr lang="en-US" sz="3200" b="1" i="0" u="none" strike="noStrike" cap="none" baseline="0">
                <a:solidFill>
                  <a:schemeClr val="dk1"/>
                </a:solidFill>
                <a:latin typeface="Calibri"/>
                <a:ea typeface="Calibri"/>
                <a:cs typeface="Calibri"/>
                <a:sym typeface="Calibri"/>
                <a:rtl val="0"/>
              </a:rPr>
              <a:t>regions</a:t>
            </a:r>
            <a:r>
              <a:rPr lang="en-US" sz="3200" b="0" i="0" u="none" strike="noStrike" cap="none" baseline="0">
                <a:solidFill>
                  <a:schemeClr val="dk1"/>
                </a:solidFill>
                <a:latin typeface="Calibri"/>
                <a:ea typeface="Calibri"/>
                <a:cs typeface="Calibri"/>
                <a:sym typeface="Calibri"/>
                <a:rtl val="0"/>
              </a:rPr>
              <a:t>.</a:t>
            </a:r>
          </a:p>
        </p:txBody>
      </p:sp>
      <p:sp>
        <p:nvSpPr>
          <p:cNvPr id="495" name="Shape 495"/>
          <p:cNvSpPr/>
          <p:nvPr/>
        </p:nvSpPr>
        <p:spPr>
          <a:xfrm>
            <a:off x="307450" y="2233123"/>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496" name="Shape 496"/>
          <p:cNvSpPr/>
          <p:nvPr/>
        </p:nvSpPr>
        <p:spPr>
          <a:xfrm>
            <a:off x="371593" y="3992562"/>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a:solidFill>
                  <a:schemeClr val="accent3"/>
                </a:solidFill>
                <a:latin typeface="Arial"/>
                <a:ea typeface="Arial"/>
                <a:cs typeface="Arial"/>
                <a:sym typeface="Arial"/>
                <a:rtl val="0"/>
              </a:rPr>
              <a:t>✔</a:t>
            </a:r>
          </a:p>
        </p:txBody>
      </p:sp>
      <p:sp>
        <p:nvSpPr>
          <p:cNvPr id="497" name="Shape 497"/>
          <p:cNvSpPr txBox="1"/>
          <p:nvPr/>
        </p:nvSpPr>
        <p:spPr>
          <a:xfrm>
            <a:off x="2868927" y="79839"/>
            <a:ext cx="5622773"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1" u="none" strike="noStrike" cap="none" baseline="0">
                <a:solidFill>
                  <a:schemeClr val="dk1"/>
                </a:solidFill>
                <a:latin typeface="Calibri"/>
                <a:ea typeface="Calibri"/>
                <a:cs typeface="Calibri"/>
                <a:sym typeface="Calibri"/>
                <a:rtl val="0"/>
              </a:rPr>
              <a:t>War of the Ring</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p:nvPr/>
        </p:nvSpPr>
        <p:spPr>
          <a:xfrm>
            <a:off x="743929" y="979754"/>
            <a:ext cx="8029078"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200" b="0" i="0" u="none" strike="noStrike" cap="none" baseline="0">
                <a:solidFill>
                  <a:srgbClr val="000000"/>
                </a:solidFill>
                <a:latin typeface="Calibri"/>
                <a:ea typeface="Calibri"/>
                <a:cs typeface="Calibri"/>
                <a:sym typeface="Calibri"/>
                <a:rtl val="0"/>
              </a:rPr>
              <a:t>Lorem ipsum dolor sit amet, consectetur adipiscing elit, sed do eiusmod tempor incididunt ut labore et dolore magna Aliqua. Ut enim ad minim veniam, quis nostrud exercitation ullamco laboris nisi ut aliquip ex ea commodo consequat. </a:t>
            </a:r>
          </a:p>
          <a:p>
            <a:pPr marL="0" marR="0" lvl="0" indent="0" algn="l" rtl="0">
              <a:lnSpc>
                <a:spcPct val="100000"/>
              </a:lnSpc>
              <a:spcBef>
                <a:spcPts val="0"/>
              </a:spcBef>
              <a:spcAft>
                <a:spcPts val="0"/>
              </a:spcAft>
              <a:buClr>
                <a:srgbClr val="000000"/>
              </a:buClr>
              <a:buFont typeface="Arial"/>
              <a:buNone/>
            </a:pPr>
            <a:endParaRPr sz="3200" b="1" i="0" u="none" strike="noStrike" cap="none" baseline="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3200" b="0" i="0" u="none" strike="noStrike" cap="none" baseline="0">
                <a:solidFill>
                  <a:srgbClr val="000000"/>
                </a:solidFill>
                <a:latin typeface="Calibri"/>
                <a:ea typeface="Calibri"/>
                <a:cs typeface="Calibri"/>
                <a:sym typeface="Calibri"/>
                <a:rtl val="0"/>
              </a:rPr>
              <a:t>Lorem ipsum dolor sit amet, consectetur adipiscing elit, sed do eiusmod tempor incididunt ut labore et dolore magna aliqua.</a:t>
            </a:r>
          </a:p>
          <a:p>
            <a:pPr marL="0" marR="0" lvl="0" indent="0" algn="l" rtl="0">
              <a:lnSpc>
                <a:spcPct val="100000"/>
              </a:lnSpc>
              <a:spcBef>
                <a:spcPts val="0"/>
              </a:spcBef>
              <a:spcAft>
                <a:spcPts val="0"/>
              </a:spcAft>
              <a:buClr>
                <a:srgbClr val="000000"/>
              </a:buClr>
              <a:buSzPct val="25000"/>
              <a:buFont typeface="Calibri"/>
              <a:buNone/>
            </a:pPr>
            <a:r>
              <a:rPr lang="en-US" sz="3200" b="0" i="0" u="none" strike="noStrike" cap="none" baseline="0">
                <a:solidFill>
                  <a:srgbClr val="000000"/>
                </a:solidFill>
                <a:latin typeface="Calibri"/>
                <a:ea typeface="Calibri"/>
                <a:cs typeface="Calibri"/>
                <a:sym typeface="Calibri"/>
                <a:rtl val="0"/>
              </a:rPr>
              <a:t> </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p:nvPr/>
        </p:nvSpPr>
        <p:spPr>
          <a:xfrm>
            <a:off x="743929" y="979754"/>
            <a:ext cx="8029078"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200" b="0" i="0" u="none" strike="noStrike" cap="none" baseline="0">
                <a:solidFill>
                  <a:srgbClr val="000000"/>
                </a:solidFill>
                <a:latin typeface="Calibri"/>
                <a:ea typeface="Calibri"/>
                <a:cs typeface="Calibri"/>
                <a:sym typeface="Calibri"/>
                <a:rtl val="0"/>
              </a:rPr>
              <a:t>Lorem ipsum dolor sit amet, consectetur adipiscing elit, sed do eiusmod tempor incididunt ut labore et dolore magna </a:t>
            </a:r>
            <a:r>
              <a:rPr lang="en-US" sz="3200" b="1" i="0" u="none" strike="noStrike" cap="none" baseline="0">
                <a:solidFill>
                  <a:srgbClr val="000000"/>
                </a:solidFill>
                <a:latin typeface="Calibri"/>
                <a:ea typeface="Calibri"/>
                <a:cs typeface="Calibri"/>
                <a:sym typeface="Calibri"/>
                <a:rtl val="0"/>
              </a:rPr>
              <a:t>aliqua</a:t>
            </a:r>
            <a:r>
              <a:rPr lang="en-US" sz="3200" b="0" i="0" u="none" strike="noStrike" cap="none" baseline="0">
                <a:solidFill>
                  <a:srgbClr val="000000"/>
                </a:solidFill>
                <a:latin typeface="Calibri"/>
                <a:ea typeface="Calibri"/>
                <a:cs typeface="Calibri"/>
                <a:sym typeface="Calibri"/>
                <a:rtl val="0"/>
              </a:rPr>
              <a:t>. Ut enim ad minim veniam, quis nostrud exercitation ullamco laboris nisi ut aliquip ex ea commodo consequat. </a:t>
            </a:r>
          </a:p>
          <a:p>
            <a:pPr marL="0" marR="0" lvl="0" indent="0" algn="l" rtl="0">
              <a:lnSpc>
                <a:spcPct val="100000"/>
              </a:lnSpc>
              <a:spcBef>
                <a:spcPts val="0"/>
              </a:spcBef>
              <a:spcAft>
                <a:spcPts val="0"/>
              </a:spcAft>
              <a:buClr>
                <a:srgbClr val="000000"/>
              </a:buClr>
              <a:buFont typeface="Arial"/>
              <a:buNone/>
            </a:pPr>
            <a:endParaRPr sz="3200" b="1" i="0" u="none" strike="noStrike" cap="none" baseline="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3200" b="0" i="0" u="none" strike="noStrike" cap="none" baseline="0">
                <a:solidFill>
                  <a:srgbClr val="000000"/>
                </a:solidFill>
                <a:latin typeface="Calibri"/>
                <a:ea typeface="Calibri"/>
                <a:cs typeface="Calibri"/>
                <a:sym typeface="Calibri"/>
                <a:rtl val="0"/>
              </a:rPr>
              <a:t>Lorem ipsum dolor sit amet, consectetur adipiscing elit, sed do eiusmod tempor incididunt ut labore et dolore magna aliqua.</a:t>
            </a:r>
          </a:p>
          <a:p>
            <a:pPr marL="0" marR="0" lvl="0" indent="0" algn="l" rtl="0">
              <a:lnSpc>
                <a:spcPct val="100000"/>
              </a:lnSpc>
              <a:spcBef>
                <a:spcPts val="0"/>
              </a:spcBef>
              <a:spcAft>
                <a:spcPts val="0"/>
              </a:spcAft>
              <a:buClr>
                <a:srgbClr val="000000"/>
              </a:buClr>
              <a:buSzPct val="25000"/>
              <a:buFont typeface="Calibri"/>
              <a:buNone/>
            </a:pPr>
            <a:r>
              <a:rPr lang="en-US" sz="3200" b="0" i="0" u="none" strike="noStrike" cap="none" baseline="0">
                <a:solidFill>
                  <a:srgbClr val="000000"/>
                </a:solidFill>
                <a:latin typeface="Calibri"/>
                <a:ea typeface="Calibri"/>
                <a:cs typeface="Calibri"/>
                <a:sym typeface="Calibri"/>
                <a:rtl val="0"/>
              </a:rPr>
              <a:t> </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2081321" y="1070003"/>
            <a:ext cx="4915212" cy="4915212"/>
          </a:xfrm>
          <a:prstGeom prst="ellipse">
            <a:avLst/>
          </a:prstGeom>
          <a:solidFill>
            <a:srgbClr val="8CB3E3"/>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24" name="Shape 124"/>
          <p:cNvSpPr txBox="1">
            <a:spLocks noGrp="1"/>
          </p:cNvSpPr>
          <p:nvPr>
            <p:ph type="title"/>
          </p:nvPr>
        </p:nvSpPr>
        <p:spPr>
          <a:xfrm>
            <a:off x="457200" y="2708596"/>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0" b="1" i="0" u="none" strike="noStrike" cap="none" baseline="0">
                <a:solidFill>
                  <a:schemeClr val="dk1"/>
                </a:solidFill>
                <a:latin typeface="Calibri"/>
                <a:ea typeface="Calibri"/>
                <a:cs typeface="Calibri"/>
                <a:sym typeface="Calibri"/>
                <a:rtl val="0"/>
              </a:rPr>
              <a:t>10</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p:nvPr/>
        </p:nvSpPr>
        <p:spPr>
          <a:xfrm>
            <a:off x="0" y="2622875"/>
            <a:ext cx="9144000" cy="161836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dirty="0">
                <a:solidFill>
                  <a:schemeClr val="dk1"/>
                </a:solidFill>
                <a:latin typeface="Calibri"/>
                <a:ea typeface="Calibri"/>
                <a:cs typeface="Calibri"/>
                <a:sym typeface="Calibri"/>
                <a:rtl val="0"/>
              </a:rPr>
              <a:t>Be sparing, though.</a:t>
            </a:r>
          </a:p>
        </p:txBody>
      </p:sp>
      <p:sp>
        <p:nvSpPr>
          <p:cNvPr id="504" name="Shape 504"/>
          <p:cNvSpPr/>
          <p:nvPr/>
        </p:nvSpPr>
        <p:spPr>
          <a:xfrm>
            <a:off x="0" y="0"/>
            <a:ext cx="9144000" cy="1825775"/>
          </a:xfrm>
          <a:prstGeom prst="rect">
            <a:avLst/>
          </a:prstGeom>
          <a:solidFill>
            <a:schemeClr val="dk1"/>
          </a:solidFill>
          <a:ln w="9525"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05" name="Shape 505"/>
          <p:cNvSpPr/>
          <p:nvPr/>
        </p:nvSpPr>
        <p:spPr>
          <a:xfrm>
            <a:off x="0" y="5032225"/>
            <a:ext cx="9144000" cy="1825775"/>
          </a:xfrm>
          <a:prstGeom prst="rect">
            <a:avLst/>
          </a:prstGeom>
          <a:solidFill>
            <a:schemeClr val="dk1"/>
          </a:solidFill>
          <a:ln w="9525"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p:nvPr/>
        </p:nvSpPr>
        <p:spPr>
          <a:xfrm>
            <a:off x="743929" y="979754"/>
            <a:ext cx="8029078"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200" b="0" i="0" u="none" strike="noStrike" cap="none" baseline="0">
                <a:solidFill>
                  <a:srgbClr val="000000"/>
                </a:solidFill>
                <a:latin typeface="Calibri"/>
                <a:ea typeface="Calibri"/>
                <a:cs typeface="Calibri"/>
                <a:sym typeface="Calibri"/>
                <a:rtl val="0"/>
              </a:rPr>
              <a:t>Lorem ipsum dolor sit </a:t>
            </a:r>
            <a:r>
              <a:rPr lang="en-US" sz="3200" b="1" i="0" u="none" strike="noStrike" cap="none" baseline="0">
                <a:solidFill>
                  <a:srgbClr val="000000"/>
                </a:solidFill>
                <a:latin typeface="Calibri"/>
                <a:ea typeface="Calibri"/>
                <a:cs typeface="Calibri"/>
                <a:sym typeface="Calibri"/>
                <a:rtl val="0"/>
              </a:rPr>
              <a:t>amet</a:t>
            </a:r>
            <a:r>
              <a:rPr lang="en-US" sz="3200" b="0" i="0" u="none" strike="noStrike" cap="none" baseline="0">
                <a:solidFill>
                  <a:srgbClr val="000000"/>
                </a:solidFill>
                <a:latin typeface="Calibri"/>
                <a:ea typeface="Calibri"/>
                <a:cs typeface="Calibri"/>
                <a:sym typeface="Calibri"/>
                <a:rtl val="0"/>
              </a:rPr>
              <a:t>, consectetur adipiscing elit, sed do eiusmod tempor incididunt ut labore et dolore magna </a:t>
            </a:r>
            <a:r>
              <a:rPr lang="en-US" sz="3200" b="1" i="0" u="none" strike="noStrike" cap="none" baseline="0">
                <a:solidFill>
                  <a:srgbClr val="000000"/>
                </a:solidFill>
                <a:latin typeface="Calibri"/>
                <a:ea typeface="Calibri"/>
                <a:cs typeface="Calibri"/>
                <a:sym typeface="Calibri"/>
                <a:rtl val="0"/>
              </a:rPr>
              <a:t>aliqua</a:t>
            </a:r>
            <a:r>
              <a:rPr lang="en-US" sz="3200" b="0" i="0" u="none" strike="noStrike" cap="none" baseline="0">
                <a:solidFill>
                  <a:srgbClr val="000000"/>
                </a:solidFill>
                <a:latin typeface="Calibri"/>
                <a:ea typeface="Calibri"/>
                <a:cs typeface="Calibri"/>
                <a:sym typeface="Calibri"/>
                <a:rtl val="0"/>
              </a:rPr>
              <a:t>. Ut enim ad minim veniam, quis nostrud exercitation </a:t>
            </a:r>
            <a:r>
              <a:rPr lang="en-US" sz="3200" b="1" i="0" u="none" strike="noStrike" cap="none" baseline="0">
                <a:solidFill>
                  <a:srgbClr val="000000"/>
                </a:solidFill>
                <a:latin typeface="Calibri"/>
                <a:ea typeface="Calibri"/>
                <a:cs typeface="Calibri"/>
                <a:sym typeface="Calibri"/>
                <a:rtl val="0"/>
              </a:rPr>
              <a:t>ullamco laboris </a:t>
            </a:r>
            <a:r>
              <a:rPr lang="en-US" sz="3200" b="0" i="0" u="none" strike="noStrike" cap="none" baseline="0">
                <a:solidFill>
                  <a:srgbClr val="000000"/>
                </a:solidFill>
                <a:latin typeface="Calibri"/>
                <a:ea typeface="Calibri"/>
                <a:cs typeface="Calibri"/>
                <a:sym typeface="Calibri"/>
                <a:rtl val="0"/>
              </a:rPr>
              <a:t>nisi ut aliquip ex ea commodo </a:t>
            </a:r>
            <a:r>
              <a:rPr lang="en-US" sz="3200" b="1" i="0" u="none" strike="noStrike" cap="none" baseline="0">
                <a:solidFill>
                  <a:srgbClr val="000000"/>
                </a:solidFill>
                <a:latin typeface="Calibri"/>
                <a:ea typeface="Calibri"/>
                <a:cs typeface="Calibri"/>
                <a:sym typeface="Calibri"/>
                <a:rtl val="0"/>
              </a:rPr>
              <a:t>consequat</a:t>
            </a:r>
            <a:r>
              <a:rPr lang="en-US" sz="3200" b="0" i="0" u="none" strike="noStrike" cap="none" baseline="0">
                <a:solidFill>
                  <a:srgbClr val="000000"/>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00"/>
              </a:buClr>
              <a:buFont typeface="Arial"/>
              <a:buNone/>
            </a:pPr>
            <a:endParaRPr sz="3200" b="1" i="0" u="none" strike="noStrike" cap="none" baseline="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3200" b="1" i="0" u="none" strike="noStrike" cap="none" baseline="0">
                <a:solidFill>
                  <a:srgbClr val="000000"/>
                </a:solidFill>
                <a:latin typeface="Calibri"/>
                <a:ea typeface="Calibri"/>
                <a:cs typeface="Calibri"/>
                <a:sym typeface="Calibri"/>
                <a:rtl val="0"/>
              </a:rPr>
              <a:t>Lorem ipsum dolor sit amet, consectetur adipiscing elit</a:t>
            </a:r>
            <a:r>
              <a:rPr lang="en-US" sz="3200" b="0" i="0" u="none" strike="noStrike" cap="none" baseline="0">
                <a:solidFill>
                  <a:srgbClr val="000000"/>
                </a:solidFill>
                <a:latin typeface="Calibri"/>
                <a:ea typeface="Calibri"/>
                <a:cs typeface="Calibri"/>
                <a:sym typeface="Calibri"/>
                <a:rtl val="0"/>
              </a:rPr>
              <a:t>, sed do eiusmod tempor incididunt ut labore et dolore magna aliqua.</a:t>
            </a:r>
          </a:p>
          <a:p>
            <a:pPr marL="0" marR="0" lvl="0" indent="0" algn="l" rtl="0">
              <a:lnSpc>
                <a:spcPct val="100000"/>
              </a:lnSpc>
              <a:spcBef>
                <a:spcPts val="0"/>
              </a:spcBef>
              <a:spcAft>
                <a:spcPts val="0"/>
              </a:spcAft>
              <a:buClr>
                <a:srgbClr val="000000"/>
              </a:buClr>
              <a:buSzPct val="25000"/>
              <a:buFont typeface="Calibri"/>
              <a:buNone/>
            </a:pPr>
            <a:r>
              <a:rPr lang="en-US" sz="3200" b="0" i="0" u="none" strike="noStrike" cap="none" baseline="0">
                <a:solidFill>
                  <a:srgbClr val="000000"/>
                </a:solidFill>
                <a:latin typeface="Calibri"/>
                <a:ea typeface="Calibri"/>
                <a:cs typeface="Calibri"/>
                <a:sym typeface="Calibri"/>
                <a:rtl val="0"/>
              </a:rPr>
              <a:t> </a:t>
            </a:r>
          </a:p>
        </p:txBody>
      </p:sp>
      <p:sp>
        <p:nvSpPr>
          <p:cNvPr id="512" name="Shape 512"/>
          <p:cNvSpPr/>
          <p:nvPr/>
        </p:nvSpPr>
        <p:spPr>
          <a:xfrm>
            <a:off x="0" y="107460"/>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5" name="Shape 503"/>
          <p:cNvSpPr txBox="1"/>
          <p:nvPr/>
        </p:nvSpPr>
        <p:spPr>
          <a:xfrm>
            <a:off x="0" y="1515587"/>
            <a:ext cx="9144000" cy="161836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dirty="0" smtClean="0">
                <a:solidFill>
                  <a:schemeClr val="dk1"/>
                </a:solidFill>
                <a:latin typeface="Calibri"/>
                <a:ea typeface="Calibri"/>
                <a:cs typeface="Calibri"/>
                <a:sym typeface="Calibri"/>
              </a:rPr>
              <a:t>For longer important text, use callouts.</a:t>
            </a:r>
            <a:endParaRPr lang="en-US" sz="6000" b="0" i="0" u="none" strike="noStrike" cap="none" baseline="0" dirty="0">
              <a:solidFill>
                <a:schemeClr val="dk1"/>
              </a:solidFill>
              <a:latin typeface="Calibri"/>
              <a:ea typeface="Calibri"/>
              <a:cs typeface="Calibri"/>
              <a:sym typeface="Calibri"/>
              <a:rtl val="0"/>
            </a:endParaRPr>
          </a:p>
        </p:txBody>
      </p:sp>
      <p:pic>
        <p:nvPicPr>
          <p:cNvPr id="8" name="Picture 7" descr="Pandemic.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2500" y="3677920"/>
            <a:ext cx="7226300" cy="2946400"/>
          </a:xfrm>
          <a:prstGeom prst="rect">
            <a:avLst/>
          </a:prstGeom>
        </p:spPr>
      </p:pic>
      <p:sp>
        <p:nvSpPr>
          <p:cNvPr id="9" name="Shape 738"/>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dirty="0">
                <a:solidFill>
                  <a:schemeClr val="accent3"/>
                </a:solidFill>
                <a:latin typeface="Arial"/>
                <a:ea typeface="Arial"/>
                <a:cs typeface="Arial"/>
                <a:sym typeface="Arial"/>
                <a:rtl val="0"/>
              </a:rPr>
              <a:t>✔</a:t>
            </a:r>
          </a:p>
        </p:txBody>
      </p:sp>
      <p:sp>
        <p:nvSpPr>
          <p:cNvPr id="10" name="Shape 722"/>
          <p:cNvSpPr/>
          <p:nvPr/>
        </p:nvSpPr>
        <p:spPr>
          <a:xfrm>
            <a:off x="5673867" y="115447"/>
            <a:ext cx="3303696"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000" b="0" i="1" u="none" strike="noStrike" cap="none" baseline="0" dirty="0">
                <a:solidFill>
                  <a:srgbClr val="000000"/>
                </a:solidFill>
                <a:latin typeface="Calibri"/>
                <a:ea typeface="Calibri"/>
                <a:cs typeface="Calibri"/>
                <a:sym typeface="Calibri"/>
                <a:rtl val="0"/>
              </a:rPr>
              <a:t>Endeavor</a:t>
            </a:r>
          </a:p>
        </p:txBody>
      </p:sp>
    </p:spTree>
    <p:extLst>
      <p:ext uri="{BB962C8B-B14F-4D97-AF65-F5344CB8AC3E}">
        <p14:creationId xmlns:p14="http://schemas.microsoft.com/office/powerpoint/2010/main" val="687708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6" name="Shape 503"/>
          <p:cNvSpPr txBox="1"/>
          <p:nvPr/>
        </p:nvSpPr>
        <p:spPr>
          <a:xfrm>
            <a:off x="0" y="1484399"/>
            <a:ext cx="9144000" cy="1618366"/>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Calibri"/>
              <a:buNone/>
            </a:pPr>
            <a:r>
              <a:rPr lang="en-US" sz="5000" b="0" i="0" u="none" strike="noStrike" cap="none" baseline="0" dirty="0" smtClean="0">
                <a:solidFill>
                  <a:schemeClr val="dk1"/>
                </a:solidFill>
                <a:latin typeface="Calibri"/>
                <a:ea typeface="Calibri"/>
                <a:cs typeface="Calibri"/>
                <a:sym typeface="Calibri"/>
                <a:rtl val="0"/>
              </a:rPr>
              <a:t>To distinguish</a:t>
            </a:r>
            <a:r>
              <a:rPr lang="en-US" sz="5000" b="0" i="0" u="none" strike="noStrike" cap="none" dirty="0" smtClean="0">
                <a:solidFill>
                  <a:schemeClr val="dk1"/>
                </a:solidFill>
                <a:latin typeface="Calibri"/>
                <a:ea typeface="Calibri"/>
                <a:cs typeface="Calibri"/>
                <a:sym typeface="Calibri"/>
                <a:rtl val="0"/>
              </a:rPr>
              <a:t> </a:t>
            </a:r>
            <a:r>
              <a:rPr lang="en-US" sz="5000" i="0" u="none" strike="noStrike" cap="none" dirty="0" smtClean="0">
                <a:solidFill>
                  <a:schemeClr val="dk1"/>
                </a:solidFill>
                <a:latin typeface="Calibri"/>
                <a:ea typeface="Calibri"/>
                <a:cs typeface="Calibri"/>
                <a:sym typeface="Calibri"/>
                <a:rtl val="0"/>
              </a:rPr>
              <a:t>names</a:t>
            </a:r>
            <a:r>
              <a:rPr lang="en-US" sz="5000" b="0" i="0" u="none" strike="noStrike" cap="none" dirty="0" smtClean="0">
                <a:solidFill>
                  <a:schemeClr val="dk1"/>
                </a:solidFill>
                <a:latin typeface="Calibri"/>
                <a:ea typeface="Calibri"/>
                <a:cs typeface="Calibri"/>
                <a:sym typeface="Calibri"/>
                <a:rtl val="0"/>
              </a:rPr>
              <a:t> of individual </a:t>
            </a:r>
            <a:r>
              <a:rPr lang="en-US" sz="5000" b="0" i="0" u="none" strike="noStrike" cap="none" baseline="0" dirty="0" smtClean="0">
                <a:solidFill>
                  <a:schemeClr val="dk1"/>
                </a:solidFill>
                <a:latin typeface="Calibri"/>
                <a:ea typeface="Calibri"/>
                <a:cs typeface="Calibri"/>
                <a:sym typeface="Calibri"/>
                <a:rtl val="0"/>
              </a:rPr>
              <a:t>components</a:t>
            </a:r>
            <a:r>
              <a:rPr lang="en-US" sz="5000" dirty="0" smtClean="0">
                <a:solidFill>
                  <a:schemeClr val="dk1"/>
                </a:solidFill>
                <a:latin typeface="Calibri"/>
                <a:ea typeface="Calibri"/>
                <a:cs typeface="Calibri"/>
                <a:sym typeface="Calibri"/>
              </a:rPr>
              <a:t>: </a:t>
            </a:r>
            <a:r>
              <a:rPr lang="en-US" sz="5000" i="1" dirty="0" smtClean="0">
                <a:solidFill>
                  <a:schemeClr val="dk1"/>
                </a:solidFill>
                <a:latin typeface="Calibri"/>
                <a:ea typeface="Calibri"/>
                <a:cs typeface="Calibri"/>
                <a:sym typeface="Calibri"/>
              </a:rPr>
              <a:t>italics</a:t>
            </a:r>
          </a:p>
        </p:txBody>
      </p:sp>
      <p:sp>
        <p:nvSpPr>
          <p:cNvPr id="7" name="Shape 503"/>
          <p:cNvSpPr txBox="1"/>
          <p:nvPr/>
        </p:nvSpPr>
        <p:spPr>
          <a:xfrm>
            <a:off x="0" y="3627837"/>
            <a:ext cx="9143999" cy="1618366"/>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Calibri"/>
              <a:buNone/>
            </a:pPr>
            <a:r>
              <a:rPr lang="en-US" sz="4800" b="0" i="0" u="none" strike="noStrike" cap="none" baseline="0" dirty="0" smtClean="0">
                <a:solidFill>
                  <a:schemeClr val="dk1"/>
                </a:solidFill>
                <a:latin typeface="Calibri"/>
                <a:ea typeface="Calibri"/>
                <a:cs typeface="Calibri"/>
                <a:sym typeface="Calibri"/>
                <a:rtl val="0"/>
              </a:rPr>
              <a:t>Example: </a:t>
            </a:r>
            <a:r>
              <a:rPr lang="en-US" sz="4800" dirty="0" smtClean="0">
                <a:solidFill>
                  <a:schemeClr val="dk1"/>
                </a:solidFill>
                <a:latin typeface="Calibri"/>
                <a:ea typeface="Calibri"/>
                <a:cs typeface="Calibri"/>
                <a:sym typeface="Calibri"/>
              </a:rPr>
              <a:t>“In competitive play, the starting Room tile is the </a:t>
            </a:r>
            <a:r>
              <a:rPr lang="en-US" sz="4800" i="1" dirty="0" smtClean="0">
                <a:solidFill>
                  <a:schemeClr val="dk1"/>
                </a:solidFill>
                <a:latin typeface="Calibri"/>
                <a:ea typeface="Calibri"/>
                <a:cs typeface="Calibri"/>
                <a:sym typeface="Calibri"/>
              </a:rPr>
              <a:t>Test Chamber</a:t>
            </a:r>
            <a:r>
              <a:rPr lang="en-US" sz="4800" dirty="0" smtClean="0">
                <a:solidFill>
                  <a:schemeClr val="dk1"/>
                </a:solidFill>
                <a:latin typeface="Calibri"/>
                <a:ea typeface="Calibri"/>
                <a:cs typeface="Calibri"/>
                <a:sym typeface="Calibri"/>
              </a:rPr>
              <a:t>.”</a:t>
            </a:r>
            <a:endParaRPr lang="en-US" sz="4800" b="0" i="1"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22087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6" name="Shape 503"/>
          <p:cNvSpPr txBox="1"/>
          <p:nvPr/>
        </p:nvSpPr>
        <p:spPr>
          <a:xfrm>
            <a:off x="0" y="1484399"/>
            <a:ext cx="9144000" cy="1618366"/>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Calibri"/>
              <a:buNone/>
            </a:pPr>
            <a:r>
              <a:rPr lang="en-US" sz="5000" b="0" i="0" u="none" strike="noStrike" cap="none" baseline="0" dirty="0" smtClean="0">
                <a:solidFill>
                  <a:schemeClr val="dk1"/>
                </a:solidFill>
                <a:latin typeface="Calibri"/>
                <a:ea typeface="Calibri"/>
                <a:cs typeface="Calibri"/>
                <a:sym typeface="Calibri"/>
                <a:rtl val="0"/>
              </a:rPr>
              <a:t>To distinguish</a:t>
            </a:r>
            <a:r>
              <a:rPr lang="en-US" sz="5000" b="0" i="0" u="none" strike="noStrike" cap="none" dirty="0" smtClean="0">
                <a:solidFill>
                  <a:schemeClr val="dk1"/>
                </a:solidFill>
                <a:latin typeface="Calibri"/>
                <a:ea typeface="Calibri"/>
                <a:cs typeface="Calibri"/>
                <a:sym typeface="Calibri"/>
                <a:rtl val="0"/>
              </a:rPr>
              <a:t> </a:t>
            </a:r>
            <a:r>
              <a:rPr lang="en-US" sz="5000" i="0" u="none" strike="noStrike" cap="none" dirty="0" smtClean="0">
                <a:solidFill>
                  <a:schemeClr val="dk1"/>
                </a:solidFill>
                <a:latin typeface="Calibri"/>
                <a:ea typeface="Calibri"/>
                <a:cs typeface="Calibri"/>
                <a:sym typeface="Calibri"/>
                <a:rtl val="0"/>
              </a:rPr>
              <a:t>names</a:t>
            </a:r>
            <a:r>
              <a:rPr lang="en-US" sz="5000" b="0" i="0" u="none" strike="noStrike" cap="none" dirty="0" smtClean="0">
                <a:solidFill>
                  <a:schemeClr val="dk1"/>
                </a:solidFill>
                <a:latin typeface="Calibri"/>
                <a:ea typeface="Calibri"/>
                <a:cs typeface="Calibri"/>
                <a:sym typeface="Calibri"/>
                <a:rtl val="0"/>
              </a:rPr>
              <a:t> of individual </a:t>
            </a:r>
            <a:r>
              <a:rPr lang="en-US" sz="5000" b="0" i="0" u="none" strike="noStrike" cap="none" baseline="0" dirty="0" smtClean="0">
                <a:solidFill>
                  <a:schemeClr val="dk1"/>
                </a:solidFill>
                <a:latin typeface="Calibri"/>
                <a:ea typeface="Calibri"/>
                <a:cs typeface="Calibri"/>
                <a:sym typeface="Calibri"/>
                <a:rtl val="0"/>
              </a:rPr>
              <a:t>components</a:t>
            </a:r>
            <a:r>
              <a:rPr lang="en-US" sz="5000" dirty="0" smtClean="0">
                <a:solidFill>
                  <a:schemeClr val="dk1"/>
                </a:solidFill>
                <a:latin typeface="Calibri"/>
                <a:ea typeface="Calibri"/>
                <a:cs typeface="Calibri"/>
                <a:sym typeface="Calibri"/>
              </a:rPr>
              <a:t>: </a:t>
            </a:r>
            <a:r>
              <a:rPr lang="en-US" sz="5000" i="1" dirty="0" smtClean="0">
                <a:solidFill>
                  <a:schemeClr val="dk1"/>
                </a:solidFill>
                <a:latin typeface="Calibri"/>
                <a:ea typeface="Calibri"/>
                <a:cs typeface="Calibri"/>
                <a:sym typeface="Calibri"/>
              </a:rPr>
              <a:t>italics</a:t>
            </a:r>
          </a:p>
        </p:txBody>
      </p:sp>
      <p:sp>
        <p:nvSpPr>
          <p:cNvPr id="7" name="Shape 503"/>
          <p:cNvSpPr txBox="1"/>
          <p:nvPr/>
        </p:nvSpPr>
        <p:spPr>
          <a:xfrm>
            <a:off x="0" y="3627837"/>
            <a:ext cx="9143999" cy="1618366"/>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Calibri"/>
              <a:buNone/>
            </a:pPr>
            <a:r>
              <a:rPr lang="en-US" sz="4800" b="0" i="0" u="none" strike="noStrike" cap="none" baseline="0" dirty="0" smtClean="0">
                <a:solidFill>
                  <a:schemeClr val="dk1"/>
                </a:solidFill>
                <a:latin typeface="Calibri"/>
                <a:ea typeface="Calibri"/>
                <a:cs typeface="Calibri"/>
                <a:sym typeface="Calibri"/>
                <a:rtl val="0"/>
              </a:rPr>
              <a:t>Example: </a:t>
            </a:r>
            <a:r>
              <a:rPr lang="en-US" sz="4800" dirty="0" smtClean="0">
                <a:solidFill>
                  <a:schemeClr val="dk1"/>
                </a:solidFill>
                <a:latin typeface="Calibri"/>
                <a:ea typeface="Calibri"/>
                <a:cs typeface="Calibri"/>
                <a:sym typeface="Calibri"/>
              </a:rPr>
              <a:t>“In competitive play, the starting </a:t>
            </a:r>
            <a:r>
              <a:rPr lang="en-US" sz="4800" u="sng" dirty="0" smtClean="0">
                <a:solidFill>
                  <a:schemeClr val="dk1"/>
                </a:solidFill>
                <a:latin typeface="Calibri"/>
                <a:ea typeface="Calibri"/>
                <a:cs typeface="Calibri"/>
                <a:sym typeface="Calibri"/>
              </a:rPr>
              <a:t>Room tile</a:t>
            </a:r>
            <a:r>
              <a:rPr lang="en-US" sz="4800" dirty="0" smtClean="0">
                <a:solidFill>
                  <a:schemeClr val="dk1"/>
                </a:solidFill>
                <a:latin typeface="Calibri"/>
                <a:ea typeface="Calibri"/>
                <a:cs typeface="Calibri"/>
                <a:sym typeface="Calibri"/>
              </a:rPr>
              <a:t> is the </a:t>
            </a:r>
            <a:r>
              <a:rPr lang="en-US" sz="4800" i="1" dirty="0" smtClean="0">
                <a:solidFill>
                  <a:schemeClr val="dk1"/>
                </a:solidFill>
                <a:latin typeface="Calibri"/>
                <a:ea typeface="Calibri"/>
                <a:cs typeface="Calibri"/>
                <a:sym typeface="Calibri"/>
              </a:rPr>
              <a:t>Test Chamber</a:t>
            </a:r>
            <a:r>
              <a:rPr lang="en-US" sz="4800" dirty="0" smtClean="0">
                <a:solidFill>
                  <a:schemeClr val="dk1"/>
                </a:solidFill>
                <a:latin typeface="Calibri"/>
                <a:ea typeface="Calibri"/>
                <a:cs typeface="Calibri"/>
                <a:sym typeface="Calibri"/>
              </a:rPr>
              <a:t>.”</a:t>
            </a:r>
            <a:endParaRPr lang="en-US" sz="4800" b="0" i="1"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962964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p:nvPr/>
        </p:nvSpPr>
        <p:spPr>
          <a:xfrm>
            <a:off x="1011266" y="2628650"/>
            <a:ext cx="6225281"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dirty="0">
                <a:solidFill>
                  <a:schemeClr val="dk1"/>
                </a:solidFill>
                <a:latin typeface="Calibri"/>
                <a:ea typeface="Calibri"/>
                <a:cs typeface="Calibri"/>
                <a:sym typeface="Calibri"/>
                <a:rtl val="0"/>
              </a:rPr>
              <a:t>6.</a:t>
            </a:r>
            <a:r>
              <a:rPr lang="en-US" sz="6000" b="1" i="0" u="none" strike="noStrike" cap="none" baseline="0" dirty="0">
                <a:solidFill>
                  <a:schemeClr val="dk1"/>
                </a:solidFill>
                <a:latin typeface="Calibri"/>
                <a:ea typeface="Calibri"/>
                <a:cs typeface="Calibri"/>
                <a:sym typeface="Calibri"/>
                <a:rtl val="0"/>
              </a:rPr>
              <a:t> </a:t>
            </a:r>
            <a:r>
              <a:rPr lang="en-US" sz="5400" b="0" i="0" u="none" strike="noStrike" cap="none" baseline="0" dirty="0">
                <a:solidFill>
                  <a:schemeClr val="dk1"/>
                </a:solidFill>
                <a:latin typeface="Calibri"/>
                <a:ea typeface="Calibri"/>
                <a:cs typeface="Calibri"/>
                <a:sym typeface="Calibri"/>
                <a:rtl val="0"/>
              </a:rPr>
              <a:t>Talk like a human.</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Shape 5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22931"/>
            <a:ext cx="9144000" cy="6365688"/>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57200" y="2662441"/>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Legalese</a:t>
            </a:r>
          </a:p>
        </p:txBody>
      </p:sp>
      <p:sp>
        <p:nvSpPr>
          <p:cNvPr id="535" name="Shape 535"/>
          <p:cNvSpPr/>
          <p:nvPr/>
        </p:nvSpPr>
        <p:spPr>
          <a:xfrm>
            <a:off x="0" y="0"/>
            <a:ext cx="9144000" cy="1825775"/>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36" name="Shape 536"/>
          <p:cNvSpPr/>
          <p:nvPr/>
        </p:nvSpPr>
        <p:spPr>
          <a:xfrm>
            <a:off x="0" y="5032225"/>
            <a:ext cx="9144000" cy="1825775"/>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4" name="Shape 553"/>
          <p:cNvSpPr/>
          <p:nvPr/>
        </p:nvSpPr>
        <p:spPr>
          <a:xfrm>
            <a:off x="291784" y="737440"/>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Calibri"/>
              <a:buNone/>
            </a:pPr>
            <a:r>
              <a:rPr lang="en-US" sz="3200" i="0" u="none" strike="noStrike" cap="none" baseline="0" dirty="0">
                <a:latin typeface="Calibri"/>
                <a:ea typeface="Calibri"/>
                <a:cs typeface="Calibri"/>
                <a:sym typeface="Calibri"/>
                <a:rtl val="0"/>
              </a:rPr>
              <a:t>In all cases, once Tourists have been awarded and then placed during the Executive Phase, all Tourist Markers remain where they were placed (normally on a Building Tile) until at least the next Tourism Phase. If the Tourists situation, verified at the beginning of this phase, remains unchanged from the previous turn (i.e. the same player that surrendered their Tourist Marker last turn will once again surrender it), the Tourist Markers will remain in the same City, and on the same Building Tile.</a:t>
            </a:r>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57200" y="2662441"/>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dirty="0" smtClean="0">
                <a:solidFill>
                  <a:schemeClr val="dk1"/>
                </a:solidFill>
                <a:latin typeface="Calibri"/>
                <a:ea typeface="Calibri"/>
                <a:cs typeface="Calibri"/>
                <a:sym typeface="Calibri"/>
                <a:rtl val="0"/>
              </a:rPr>
              <a:t>“Rules-</a:t>
            </a:r>
            <a:r>
              <a:rPr lang="en-US" sz="8000" b="0" i="0" u="none" strike="noStrike" cap="none" baseline="0" dirty="0" err="1" smtClean="0">
                <a:solidFill>
                  <a:schemeClr val="dk1"/>
                </a:solidFill>
                <a:latin typeface="Calibri"/>
                <a:ea typeface="Calibri"/>
                <a:cs typeface="Calibri"/>
                <a:sym typeface="Calibri"/>
                <a:rtl val="0"/>
              </a:rPr>
              <a:t>ese</a:t>
            </a:r>
            <a:r>
              <a:rPr lang="en-US" sz="8000" b="0" i="0" u="none" strike="noStrike" cap="none" baseline="0" dirty="0" smtClean="0">
                <a:solidFill>
                  <a:schemeClr val="dk1"/>
                </a:solidFill>
                <a:latin typeface="Calibri"/>
                <a:ea typeface="Calibri"/>
                <a:cs typeface="Calibri"/>
                <a:sym typeface="Calibri"/>
                <a:rtl val="0"/>
              </a:rPr>
              <a:t>”</a:t>
            </a:r>
            <a:endParaRPr lang="en-US" sz="8000" b="0" i="0" u="none" strike="noStrike" cap="none" baseline="0" dirty="0">
              <a:solidFill>
                <a:schemeClr val="dk1"/>
              </a:solidFill>
              <a:latin typeface="Calibri"/>
              <a:ea typeface="Calibri"/>
              <a:cs typeface="Calibri"/>
              <a:sym typeface="Calibri"/>
              <a:rtl val="0"/>
            </a:endParaRPr>
          </a:p>
        </p:txBody>
      </p:sp>
      <p:sp>
        <p:nvSpPr>
          <p:cNvPr id="535" name="Shape 535"/>
          <p:cNvSpPr/>
          <p:nvPr/>
        </p:nvSpPr>
        <p:spPr>
          <a:xfrm>
            <a:off x="0" y="0"/>
            <a:ext cx="9144000" cy="1825775"/>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36" name="Shape 536"/>
          <p:cNvSpPr/>
          <p:nvPr/>
        </p:nvSpPr>
        <p:spPr>
          <a:xfrm>
            <a:off x="0" y="5032225"/>
            <a:ext cx="9144000" cy="1825775"/>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3576736531"/>
      </p:ext>
    </p:extLst>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1011266" y="2628650"/>
            <a:ext cx="7131855"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dirty="0" smtClean="0">
                <a:solidFill>
                  <a:schemeClr val="dk1"/>
                </a:solidFill>
                <a:latin typeface="Calibri"/>
                <a:ea typeface="Calibri"/>
                <a:cs typeface="Calibri"/>
                <a:sym typeface="Calibri"/>
                <a:rtl val="0"/>
              </a:rPr>
              <a:t>1.</a:t>
            </a:r>
            <a:r>
              <a:rPr lang="en-US" sz="6000" b="1" i="0" u="none" strike="noStrike" cap="none" baseline="0" dirty="0" smtClean="0">
                <a:solidFill>
                  <a:schemeClr val="dk1"/>
                </a:solidFill>
                <a:latin typeface="Calibri"/>
                <a:ea typeface="Calibri"/>
                <a:cs typeface="Calibri"/>
                <a:sym typeface="Calibri"/>
                <a:rtl val="0"/>
              </a:rPr>
              <a:t> </a:t>
            </a:r>
            <a:r>
              <a:rPr lang="en-US" sz="6600" b="0" i="0" u="none" strike="noStrike" cap="none" baseline="0" dirty="0" smtClean="0">
                <a:solidFill>
                  <a:schemeClr val="dk1"/>
                </a:solidFill>
                <a:latin typeface="Calibri"/>
                <a:ea typeface="Calibri"/>
                <a:cs typeface="Calibri"/>
                <a:sym typeface="Calibri"/>
                <a:rtl val="0"/>
              </a:rPr>
              <a:t>Say </a:t>
            </a:r>
            <a:r>
              <a:rPr lang="en-US" sz="6600" b="0" i="0" u="none" strike="noStrike" cap="none" baseline="0" dirty="0">
                <a:solidFill>
                  <a:schemeClr val="dk1"/>
                </a:solidFill>
                <a:latin typeface="Calibri"/>
                <a:ea typeface="Calibri"/>
                <a:cs typeface="Calibri"/>
                <a:sym typeface="Calibri"/>
                <a:rtl val="0"/>
              </a:rPr>
              <a:t>how you win</a:t>
            </a:r>
            <a:r>
              <a:rPr lang="en-US" sz="6600" b="0" i="0" u="none" strike="noStrike" cap="none" baseline="0" dirty="0" smtClean="0">
                <a:solidFill>
                  <a:schemeClr val="dk1"/>
                </a:solidFill>
                <a:latin typeface="Calibri"/>
                <a:ea typeface="Calibri"/>
                <a:cs typeface="Calibri"/>
                <a:sym typeface="Calibri"/>
                <a:rtl val="0"/>
              </a:rPr>
              <a:t>.</a:t>
            </a:r>
          </a:p>
          <a:p>
            <a:pPr marL="0" marR="0" lvl="0" indent="0" algn="l" rtl="0">
              <a:lnSpc>
                <a:spcPct val="100000"/>
              </a:lnSpc>
              <a:spcBef>
                <a:spcPts val="0"/>
              </a:spcBef>
              <a:spcAft>
                <a:spcPts val="0"/>
              </a:spcAft>
              <a:buClr>
                <a:schemeClr val="dk1"/>
              </a:buClr>
              <a:buSzPct val="25000"/>
              <a:buFont typeface="Calibri"/>
              <a:buNone/>
            </a:pPr>
            <a:endParaRPr lang="en-US" sz="66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18"/>
          <p:cNvSpPr txBox="1"/>
          <p:nvPr/>
        </p:nvSpPr>
        <p:spPr>
          <a:xfrm>
            <a:off x="272998" y="154310"/>
            <a:ext cx="8118769" cy="300315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0" u="none" strike="noStrike" cap="none" baseline="0" dirty="0" smtClean="0">
                <a:solidFill>
                  <a:schemeClr val="dk1"/>
                </a:solidFill>
                <a:latin typeface="Calibri"/>
                <a:ea typeface="Calibri"/>
                <a:cs typeface="Calibri"/>
                <a:sym typeface="Calibri"/>
                <a:rtl val="0"/>
              </a:rPr>
              <a:t>NO: </a:t>
            </a:r>
            <a:r>
              <a:rPr lang="en-US" sz="6000" i="0" u="none" strike="noStrike" cap="none" baseline="0" dirty="0" smtClean="0">
                <a:solidFill>
                  <a:schemeClr val="dk1"/>
                </a:solidFill>
                <a:latin typeface="Calibri"/>
                <a:ea typeface="Calibri"/>
                <a:cs typeface="Calibri"/>
                <a:sym typeface="Calibri"/>
                <a:rtl val="0"/>
              </a:rPr>
              <a:t>Cover</a:t>
            </a:r>
            <a:r>
              <a:rPr lang="en-US" sz="6000" i="0" u="none" strike="noStrike" cap="none" dirty="0" smtClean="0">
                <a:solidFill>
                  <a:schemeClr val="dk1"/>
                </a:solidFill>
                <a:latin typeface="Calibri"/>
                <a:ea typeface="Calibri"/>
                <a:cs typeface="Calibri"/>
                <a:sym typeface="Calibri"/>
                <a:rtl val="0"/>
              </a:rPr>
              <a:t> every edge case, question, gray area, and quibble perfectly.</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1685963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18"/>
          <p:cNvSpPr txBox="1"/>
          <p:nvPr/>
        </p:nvSpPr>
        <p:spPr>
          <a:xfrm>
            <a:off x="272998" y="154310"/>
            <a:ext cx="8118769" cy="65256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0" u="none" strike="noStrike" cap="none" baseline="0" dirty="0" smtClean="0">
                <a:solidFill>
                  <a:schemeClr val="dk1"/>
                </a:solidFill>
                <a:latin typeface="Calibri"/>
                <a:ea typeface="Calibri"/>
                <a:cs typeface="Calibri"/>
                <a:sym typeface="Calibri"/>
                <a:rtl val="0"/>
              </a:rPr>
              <a:t>NO: </a:t>
            </a:r>
            <a:r>
              <a:rPr lang="en-US" sz="6000" i="0" u="none" strike="noStrike" cap="none" baseline="0" dirty="0" smtClean="0">
                <a:solidFill>
                  <a:schemeClr val="dk1"/>
                </a:solidFill>
                <a:latin typeface="Calibri"/>
                <a:ea typeface="Calibri"/>
                <a:cs typeface="Calibri"/>
                <a:sym typeface="Calibri"/>
                <a:rtl val="0"/>
              </a:rPr>
              <a:t>Cover</a:t>
            </a:r>
            <a:r>
              <a:rPr lang="en-US" sz="6000" i="0" u="none" strike="noStrike" cap="none" dirty="0" smtClean="0">
                <a:solidFill>
                  <a:schemeClr val="dk1"/>
                </a:solidFill>
                <a:latin typeface="Calibri"/>
                <a:ea typeface="Calibri"/>
                <a:cs typeface="Calibri"/>
                <a:sym typeface="Calibri"/>
                <a:rtl val="0"/>
              </a:rPr>
              <a:t> every edge case, question, gray area, and quibble perfectly.</a:t>
            </a:r>
          </a:p>
          <a:p>
            <a:pPr marL="0" marR="0" lvl="0" indent="0" algn="l" rtl="0">
              <a:lnSpc>
                <a:spcPct val="100000"/>
              </a:lnSpc>
              <a:spcBef>
                <a:spcPts val="0"/>
              </a:spcBef>
              <a:spcAft>
                <a:spcPts val="0"/>
              </a:spcAft>
              <a:buClr>
                <a:schemeClr val="dk1"/>
              </a:buClr>
              <a:buSzPct val="25000"/>
              <a:buFont typeface="Calibri"/>
              <a:buNone/>
            </a:pPr>
            <a:endParaRPr lang="en-US" sz="6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6000" b="1" dirty="0" smtClean="0">
                <a:solidFill>
                  <a:schemeClr val="dk1"/>
                </a:solidFill>
                <a:latin typeface="Calibri"/>
                <a:ea typeface="Calibri"/>
                <a:cs typeface="Calibri"/>
                <a:sym typeface="Calibri"/>
                <a:rtl val="0"/>
              </a:rPr>
              <a:t>WHY? </a:t>
            </a:r>
            <a:r>
              <a:rPr lang="en-US" sz="6000" dirty="0" smtClean="0">
                <a:solidFill>
                  <a:schemeClr val="dk1"/>
                </a:solidFill>
                <a:latin typeface="Calibri"/>
                <a:ea typeface="Calibri"/>
                <a:cs typeface="Calibri"/>
                <a:sym typeface="Calibri"/>
              </a:rPr>
              <a:t>Because it makes the essentials harder to grasp.</a:t>
            </a:r>
            <a:endParaRPr lang="en-US" sz="6000" b="1"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1375661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18"/>
          <p:cNvSpPr txBox="1"/>
          <p:nvPr/>
        </p:nvSpPr>
        <p:spPr>
          <a:xfrm>
            <a:off x="272997" y="154310"/>
            <a:ext cx="8403639" cy="65256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0" u="none" strike="noStrike" cap="none" baseline="0" dirty="0" smtClean="0">
                <a:solidFill>
                  <a:schemeClr val="dk1"/>
                </a:solidFill>
                <a:latin typeface="Calibri"/>
                <a:ea typeface="Calibri"/>
                <a:cs typeface="Calibri"/>
                <a:sym typeface="Calibri"/>
                <a:rtl val="0"/>
              </a:rPr>
              <a:t>NO: </a:t>
            </a:r>
            <a:r>
              <a:rPr lang="en-US" sz="6000" i="0" u="none" strike="noStrike" cap="none" baseline="0" dirty="0" smtClean="0">
                <a:solidFill>
                  <a:schemeClr val="dk1"/>
                </a:solidFill>
                <a:latin typeface="Calibri"/>
                <a:ea typeface="Calibri"/>
                <a:cs typeface="Calibri"/>
                <a:sym typeface="Calibri"/>
                <a:rtl val="0"/>
              </a:rPr>
              <a:t>Cover</a:t>
            </a:r>
            <a:r>
              <a:rPr lang="en-US" sz="6000" i="0" u="none" strike="noStrike" cap="none" dirty="0" smtClean="0">
                <a:solidFill>
                  <a:schemeClr val="dk1"/>
                </a:solidFill>
                <a:latin typeface="Calibri"/>
                <a:ea typeface="Calibri"/>
                <a:cs typeface="Calibri"/>
                <a:sym typeface="Calibri"/>
                <a:rtl val="0"/>
              </a:rPr>
              <a:t> every edge case, question, gray area, and quibble perfectly.</a:t>
            </a:r>
          </a:p>
          <a:p>
            <a:pPr marL="0" marR="0" lvl="0" indent="0" algn="l" rtl="0">
              <a:lnSpc>
                <a:spcPct val="100000"/>
              </a:lnSpc>
              <a:spcBef>
                <a:spcPts val="0"/>
              </a:spcBef>
              <a:spcAft>
                <a:spcPts val="0"/>
              </a:spcAft>
              <a:buClr>
                <a:schemeClr val="dk1"/>
              </a:buClr>
              <a:buSzPct val="25000"/>
              <a:buFont typeface="Calibri"/>
              <a:buNone/>
            </a:pPr>
            <a:endParaRPr lang="en-US" sz="6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6000" b="1" dirty="0" smtClean="0">
                <a:solidFill>
                  <a:schemeClr val="dk1"/>
                </a:solidFill>
                <a:latin typeface="Calibri"/>
                <a:ea typeface="Calibri"/>
                <a:cs typeface="Calibri"/>
                <a:sym typeface="Calibri"/>
                <a:rtl val="0"/>
              </a:rPr>
              <a:t>INSTEAD: </a:t>
            </a:r>
            <a:r>
              <a:rPr lang="en-US" sz="6000" dirty="0" smtClean="0">
                <a:solidFill>
                  <a:schemeClr val="dk1"/>
                </a:solidFill>
                <a:latin typeface="Calibri"/>
                <a:ea typeface="Calibri"/>
                <a:cs typeface="Calibri"/>
                <a:sym typeface="Calibri"/>
                <a:rtl val="0"/>
              </a:rPr>
              <a:t>Build a simple, solid, intuitive foundation.</a:t>
            </a:r>
            <a:endParaRPr lang="en-US" sz="6000" b="1"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1391498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457200" y="2480999"/>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dirty="0">
                <a:solidFill>
                  <a:schemeClr val="dk1"/>
                </a:solidFill>
                <a:latin typeface="Calibri"/>
                <a:ea typeface="Calibri"/>
                <a:cs typeface="Calibri"/>
                <a:sym typeface="Calibri"/>
                <a:rtl val="0"/>
              </a:rPr>
              <a:t>Three Symptoms</a:t>
            </a:r>
            <a:br>
              <a:rPr lang="en-US" sz="8000" b="0" i="0" u="none" strike="noStrike" cap="none" baseline="0" dirty="0">
                <a:solidFill>
                  <a:schemeClr val="dk1"/>
                </a:solidFill>
                <a:latin typeface="Calibri"/>
                <a:ea typeface="Calibri"/>
                <a:cs typeface="Calibri"/>
                <a:sym typeface="Calibri"/>
                <a:rtl val="0"/>
              </a:rPr>
            </a:br>
            <a:r>
              <a:rPr lang="en-US" sz="8000" b="0" i="0" u="none" strike="noStrike" cap="none" baseline="0" dirty="0">
                <a:solidFill>
                  <a:schemeClr val="dk1"/>
                </a:solidFill>
                <a:latin typeface="Calibri"/>
                <a:ea typeface="Calibri"/>
                <a:cs typeface="Calibri"/>
                <a:sym typeface="Calibri"/>
                <a:rtl val="0"/>
              </a:rPr>
              <a:t>of Rules-</a:t>
            </a:r>
            <a:r>
              <a:rPr lang="en-US" sz="8000" b="0" i="0" u="none" strike="noStrike" cap="none" baseline="0" dirty="0" err="1">
                <a:solidFill>
                  <a:schemeClr val="dk1"/>
                </a:solidFill>
                <a:latin typeface="Calibri"/>
                <a:ea typeface="Calibri"/>
                <a:cs typeface="Calibri"/>
                <a:sym typeface="Calibri"/>
                <a:rtl val="0"/>
              </a:rPr>
              <a:t>ese</a:t>
            </a:r>
            <a:r>
              <a:rPr lang="en-US" sz="8000" b="0" i="0" u="none" strike="noStrike" cap="none" baseline="0" dirty="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p:nvPr/>
        </p:nvSpPr>
        <p:spPr>
          <a:xfrm>
            <a:off x="291784" y="1361153"/>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Calibri"/>
              <a:buNone/>
            </a:pPr>
            <a:r>
              <a:rPr lang="en-US" sz="3200" b="1" i="0" u="none" strike="noStrike" cap="none" baseline="0" dirty="0">
                <a:solidFill>
                  <a:srgbClr val="0000FF"/>
                </a:solidFill>
                <a:latin typeface="Calibri"/>
                <a:ea typeface="Calibri"/>
                <a:cs typeface="Calibri"/>
                <a:sym typeface="Calibri"/>
                <a:rtl val="0"/>
              </a:rPr>
              <a:t>In all cases</a:t>
            </a:r>
            <a:r>
              <a:rPr lang="en-US" sz="3200" b="0" i="0" u="none" strike="noStrike" cap="none" baseline="0" dirty="0">
                <a:solidFill>
                  <a:schemeClr val="dk1"/>
                </a:solidFill>
                <a:latin typeface="Calibri"/>
                <a:ea typeface="Calibri"/>
                <a:cs typeface="Calibri"/>
                <a:sym typeface="Calibri"/>
                <a:rtl val="0"/>
              </a:rPr>
              <a:t>, once Tourists have been awarded and then placed during the Executive Phase, all Tourist Markers remain where they were placed (normally on a Building Tile) until</a:t>
            </a:r>
            <a:r>
              <a:rPr lang="en-US" sz="3200" b="1" i="0" u="none" strike="noStrike" cap="none" baseline="0" dirty="0">
                <a:solidFill>
                  <a:srgbClr val="0000FF"/>
                </a:solidFill>
                <a:latin typeface="Calibri"/>
                <a:ea typeface="Calibri"/>
                <a:cs typeface="Calibri"/>
                <a:sym typeface="Calibri"/>
                <a:rtl val="0"/>
              </a:rPr>
              <a:t> at least </a:t>
            </a:r>
            <a:r>
              <a:rPr lang="en-US" sz="3200" b="0" i="0" u="none" strike="noStrike" cap="none" baseline="0" dirty="0">
                <a:solidFill>
                  <a:schemeClr val="dk1"/>
                </a:solidFill>
                <a:latin typeface="Calibri"/>
                <a:ea typeface="Calibri"/>
                <a:cs typeface="Calibri"/>
                <a:sym typeface="Calibri"/>
                <a:rtl val="0"/>
              </a:rPr>
              <a:t>the next Tourism Phase. If the </a:t>
            </a:r>
            <a:r>
              <a:rPr lang="en-US" sz="3200" b="1" i="0" u="none" strike="noStrike" cap="none" baseline="0" dirty="0">
                <a:solidFill>
                  <a:srgbClr val="0000FF"/>
                </a:solidFill>
                <a:latin typeface="Calibri"/>
                <a:ea typeface="Calibri"/>
                <a:cs typeface="Calibri"/>
                <a:sym typeface="Calibri"/>
                <a:rtl val="0"/>
              </a:rPr>
              <a:t>Tourists situation</a:t>
            </a:r>
            <a:r>
              <a:rPr lang="en-US" sz="3200" b="0" i="0" u="none" strike="noStrike" cap="none" baseline="0" dirty="0">
                <a:solidFill>
                  <a:schemeClr val="dk1"/>
                </a:solidFill>
                <a:latin typeface="Calibri"/>
                <a:ea typeface="Calibri"/>
                <a:cs typeface="Calibri"/>
                <a:sym typeface="Calibri"/>
                <a:rtl val="0"/>
              </a:rPr>
              <a:t>, </a:t>
            </a:r>
            <a:r>
              <a:rPr lang="en-US" sz="3200" b="0" i="0" u="none" strike="noStrike" cap="none" baseline="0" dirty="0">
                <a:solidFill>
                  <a:srgbClr val="000000"/>
                </a:solidFill>
                <a:latin typeface="Calibri"/>
                <a:ea typeface="Calibri"/>
                <a:cs typeface="Calibri"/>
                <a:sym typeface="Calibri"/>
                <a:rtl val="0"/>
              </a:rPr>
              <a:t>verified at the beginning of this phase, remains unchanged from the previous turn (i.e. the same player that surrendered their Tourist Marker last turn will once again surrender it), the Tourist Markers will remain in the same City, and o</a:t>
            </a:r>
            <a:r>
              <a:rPr lang="en-US" sz="3200" b="0" i="0" u="none" strike="noStrike" cap="none" baseline="0" dirty="0">
                <a:solidFill>
                  <a:schemeClr val="dk1"/>
                </a:solidFill>
                <a:latin typeface="Calibri"/>
                <a:ea typeface="Calibri"/>
                <a:cs typeface="Calibri"/>
                <a:sym typeface="Calibri"/>
                <a:rtl val="0"/>
              </a:rPr>
              <a:t>n the same Building Tile.</a:t>
            </a:r>
          </a:p>
        </p:txBody>
      </p:sp>
      <p:sp>
        <p:nvSpPr>
          <p:cNvPr id="554" name="Shape 554"/>
          <p:cNvSpPr/>
          <p:nvPr/>
        </p:nvSpPr>
        <p:spPr>
          <a:xfrm>
            <a:off x="1428725" y="36010"/>
            <a:ext cx="705403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Vague language.</a:t>
            </a:r>
          </a:p>
        </p:txBody>
      </p:sp>
      <p:sp>
        <p:nvSpPr>
          <p:cNvPr id="555" name="Shape 555"/>
          <p:cNvSpPr/>
          <p:nvPr/>
        </p:nvSpPr>
        <p:spPr>
          <a:xfrm>
            <a:off x="0" y="107460"/>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p:nvPr/>
        </p:nvSpPr>
        <p:spPr>
          <a:xfrm>
            <a:off x="291784" y="1361153"/>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In all cases, </a:t>
            </a:r>
            <a:r>
              <a:rPr lang="en-US" sz="3200" b="1" i="0" u="none" strike="noStrike" cap="none" baseline="0">
                <a:solidFill>
                  <a:srgbClr val="008000"/>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dk1"/>
                </a:solidFill>
                <a:latin typeface="Calibri"/>
                <a:ea typeface="Calibri"/>
                <a:cs typeface="Calibri"/>
                <a:sym typeface="Calibri"/>
                <a:rtl val="0"/>
              </a:rPr>
              <a:t>, all Tourist Markers remain where they were placed (normally on a Building Tile) until at least the next Tourism Phase. If the Tourists situation, </a:t>
            </a:r>
            <a:r>
              <a:rPr lang="en-US" sz="3200" b="1" i="0" u="none" strike="noStrike" cap="none" baseline="0">
                <a:solidFill>
                  <a:srgbClr val="008000"/>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a:t>
            </a:r>
            <a:r>
              <a:rPr lang="en-US" sz="3200" b="0" i="0" u="none" strike="noStrike" cap="none" baseline="0">
                <a:solidFill>
                  <a:srgbClr val="000000"/>
                </a:solidFill>
                <a:latin typeface="Calibri"/>
                <a:ea typeface="Calibri"/>
                <a:cs typeface="Calibri"/>
                <a:sym typeface="Calibri"/>
                <a:rtl val="0"/>
              </a:rPr>
              <a:t>unchanged from the previous turn (i.e. the same player that surrendered their Tourist Marker last turn will once again surrender it), the Tourist Markers will remain in the same City, and o</a:t>
            </a:r>
            <a:r>
              <a:rPr lang="en-US" sz="3200" b="0" i="0" u="none" strike="noStrike" cap="none" baseline="0">
                <a:solidFill>
                  <a:schemeClr val="dk1"/>
                </a:solidFill>
                <a:latin typeface="Calibri"/>
                <a:ea typeface="Calibri"/>
                <a:cs typeface="Calibri"/>
                <a:sym typeface="Calibri"/>
                <a:rtl val="0"/>
              </a:rPr>
              <a:t>n the same Building Tile.</a:t>
            </a:r>
          </a:p>
        </p:txBody>
      </p:sp>
      <p:sp>
        <p:nvSpPr>
          <p:cNvPr id="562" name="Shape 562"/>
          <p:cNvSpPr/>
          <p:nvPr/>
        </p:nvSpPr>
        <p:spPr>
          <a:xfrm>
            <a:off x="908319" y="233842"/>
            <a:ext cx="7713282" cy="110799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600" b="0" i="0" u="none" strike="noStrike" cap="none" baseline="0">
                <a:solidFill>
                  <a:srgbClr val="000000"/>
                </a:solidFill>
                <a:latin typeface="Calibri"/>
                <a:ea typeface="Calibri"/>
                <a:cs typeface="Calibri"/>
                <a:sym typeface="Calibri"/>
                <a:rtl val="0"/>
              </a:rPr>
              <a:t>Excessive signposting.</a:t>
            </a:r>
          </a:p>
        </p:txBody>
      </p:sp>
      <p:sp>
        <p:nvSpPr>
          <p:cNvPr id="563" name="Shape 563"/>
          <p:cNvSpPr/>
          <p:nvPr/>
        </p:nvSpPr>
        <p:spPr>
          <a:xfrm>
            <a:off x="0" y="107460"/>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p:nvPr/>
        </p:nvSpPr>
        <p:spPr>
          <a:xfrm>
            <a:off x="291784" y="1361153"/>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In all cases, once Tourists have been awarded and then placed during the Executive Phase, all Tourist Markers remain where they were placed </a:t>
            </a:r>
            <a:r>
              <a:rPr lang="en-US" sz="3200" b="1" i="0" u="none" strike="noStrike" cap="none" baseline="0">
                <a:solidFill>
                  <a:srgbClr val="FF0000"/>
                </a:solidFill>
                <a:latin typeface="Calibri"/>
                <a:ea typeface="Calibri"/>
                <a:cs typeface="Calibri"/>
                <a:sym typeface="Calibri"/>
                <a:rtl val="0"/>
              </a:rPr>
              <a:t>(normally on a Building Tile)</a:t>
            </a:r>
            <a:r>
              <a:rPr lang="en-US" sz="3200" b="1" i="0" u="none" strike="noStrike" cap="none" baseline="0">
                <a:solidFill>
                  <a:schemeClr val="dk1"/>
                </a:solidFill>
                <a:latin typeface="Calibri"/>
                <a:ea typeface="Calibri"/>
                <a:cs typeface="Calibri"/>
                <a:sym typeface="Calibri"/>
                <a:rtl val="0"/>
              </a:rPr>
              <a:t> </a:t>
            </a:r>
            <a:r>
              <a:rPr lang="en-US" sz="3200" b="0" i="0" u="none" strike="noStrike" cap="none" baseline="0">
                <a:solidFill>
                  <a:schemeClr val="dk1"/>
                </a:solidFill>
                <a:latin typeface="Calibri"/>
                <a:ea typeface="Calibri"/>
                <a:cs typeface="Calibri"/>
                <a:sym typeface="Calibri"/>
                <a:rtl val="0"/>
              </a:rPr>
              <a:t>until at least the next Tourism Phase. If the Tourists situation, verified at the beginning of this phase, remains unchanged from the previous turn </a:t>
            </a:r>
            <a:r>
              <a:rPr lang="en-US" sz="3200" b="1" i="0" u="none" strike="noStrike" cap="none" baseline="0">
                <a:solidFill>
                  <a:srgbClr val="FF0000"/>
                </a:solidFill>
                <a:latin typeface="Calibri"/>
                <a:ea typeface="Calibri"/>
                <a:cs typeface="Calibri"/>
                <a:sym typeface="Calibri"/>
                <a:rtl val="0"/>
              </a:rPr>
              <a:t>(i.e. the same player 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 the Tourist Markers will remain </a:t>
            </a:r>
            <a:r>
              <a:rPr lang="en-US" sz="3200" b="1" i="0" u="none" strike="noStrike" cap="none" baseline="0">
                <a:solidFill>
                  <a:srgbClr val="FF0000"/>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570" name="Shape 570"/>
          <p:cNvSpPr/>
          <p:nvPr/>
        </p:nvSpPr>
        <p:spPr>
          <a:xfrm>
            <a:off x="1646816" y="36010"/>
            <a:ext cx="6706882"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Overexplaining.</a:t>
            </a:r>
          </a:p>
        </p:txBody>
      </p:sp>
      <p:sp>
        <p:nvSpPr>
          <p:cNvPr id="571" name="Shape 571"/>
          <p:cNvSpPr/>
          <p:nvPr/>
        </p:nvSpPr>
        <p:spPr>
          <a:xfrm>
            <a:off x="0" y="107460"/>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p:nvPr/>
        </p:nvSpPr>
        <p:spPr>
          <a:xfrm>
            <a:off x="291784" y="1361153"/>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Calibri"/>
              <a:buNone/>
            </a:pPr>
            <a:r>
              <a:rPr lang="en-US" sz="3200" b="1" i="0" u="none" strike="noStrike" cap="none" baseline="0">
                <a:solidFill>
                  <a:srgbClr val="0000FF"/>
                </a:solidFill>
                <a:latin typeface="Calibri"/>
                <a:ea typeface="Calibri"/>
                <a:cs typeface="Calibri"/>
                <a:sym typeface="Calibri"/>
                <a:rtl val="0"/>
              </a:rPr>
              <a:t>In all cases</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008000"/>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dk1"/>
                </a:solidFill>
                <a:latin typeface="Calibri"/>
                <a:ea typeface="Calibri"/>
                <a:cs typeface="Calibri"/>
                <a:sym typeface="Calibri"/>
                <a:rtl val="0"/>
              </a:rPr>
              <a:t>, all Tourist Markers remain where they were placed </a:t>
            </a:r>
            <a:r>
              <a:rPr lang="en-US" sz="3200" b="1" i="0" u="none" strike="noStrike" cap="none" baseline="0">
                <a:solidFill>
                  <a:srgbClr val="FF0000"/>
                </a:solidFill>
                <a:latin typeface="Calibri"/>
                <a:ea typeface="Calibri"/>
                <a:cs typeface="Calibri"/>
                <a:sym typeface="Calibri"/>
                <a:rtl val="0"/>
              </a:rPr>
              <a:t>(normally on a Building Tile)</a:t>
            </a:r>
            <a:r>
              <a:rPr lang="en-US" sz="3200" b="0" i="0" u="none" strike="noStrike" cap="none" baseline="0">
                <a:solidFill>
                  <a:schemeClr val="dk1"/>
                </a:solidFill>
                <a:latin typeface="Calibri"/>
                <a:ea typeface="Calibri"/>
                <a:cs typeface="Calibri"/>
                <a:sym typeface="Calibri"/>
                <a:rtl val="0"/>
              </a:rPr>
              <a:t> until</a:t>
            </a:r>
            <a:r>
              <a:rPr lang="en-US" sz="3200" b="1" i="0" u="none" strike="noStrike" cap="none" baseline="0">
                <a:solidFill>
                  <a:srgbClr val="0000FF"/>
                </a:solidFill>
                <a:latin typeface="Calibri"/>
                <a:ea typeface="Calibri"/>
                <a:cs typeface="Calibri"/>
                <a:sym typeface="Calibri"/>
                <a:rtl val="0"/>
              </a:rPr>
              <a:t> at least </a:t>
            </a:r>
            <a:r>
              <a:rPr lang="en-US" sz="3200" b="0" i="0" u="none" strike="noStrike" cap="none" baseline="0">
                <a:solidFill>
                  <a:schemeClr val="dk1"/>
                </a:solidFill>
                <a:latin typeface="Calibri"/>
                <a:ea typeface="Calibri"/>
                <a:cs typeface="Calibri"/>
                <a:sym typeface="Calibri"/>
                <a:rtl val="0"/>
              </a:rPr>
              <a:t>the next Tourism Phase. If the </a:t>
            </a:r>
            <a:r>
              <a:rPr lang="en-US" sz="3200" b="1" i="0" u="none" strike="noStrike" cap="none" baseline="0">
                <a:solidFill>
                  <a:srgbClr val="0000FF"/>
                </a:solidFill>
                <a:latin typeface="Calibri"/>
                <a:ea typeface="Calibri"/>
                <a:cs typeface="Calibri"/>
                <a:sym typeface="Calibri"/>
                <a:rtl val="0"/>
              </a:rPr>
              <a:t>Tourists situation</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008000"/>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a:t>
            </a:r>
            <a:r>
              <a:rPr lang="en-US" sz="3200" b="0" i="0" u="none" strike="noStrike" cap="none" baseline="0">
                <a:solidFill>
                  <a:srgbClr val="000000"/>
                </a:solidFill>
                <a:latin typeface="Calibri"/>
                <a:ea typeface="Calibri"/>
                <a:cs typeface="Calibri"/>
                <a:sym typeface="Calibri"/>
                <a:rtl val="0"/>
              </a:rPr>
              <a:t>unchanged from the previous turn </a:t>
            </a:r>
            <a:r>
              <a:rPr lang="en-US" sz="3200" b="1" i="0" u="none" strike="noStrike" cap="none" baseline="0">
                <a:solidFill>
                  <a:srgbClr val="FF0000"/>
                </a:solidFill>
                <a:latin typeface="Calibri"/>
                <a:ea typeface="Calibri"/>
                <a:cs typeface="Calibri"/>
                <a:sym typeface="Calibri"/>
                <a:rtl val="0"/>
              </a:rPr>
              <a:t>(i.e. the same player that surrendered their Tourist Marker last turn will once again surrender it)</a:t>
            </a:r>
            <a:r>
              <a:rPr lang="en-US" sz="3200" b="0" i="0" u="none" strike="noStrike" cap="none" baseline="0">
                <a:solidFill>
                  <a:srgbClr val="000000"/>
                </a:solidFill>
                <a:latin typeface="Calibri"/>
                <a:ea typeface="Calibri"/>
                <a:cs typeface="Calibri"/>
                <a:sym typeface="Calibri"/>
                <a:rtl val="0"/>
              </a:rPr>
              <a:t>, the Tourist Markers will remain </a:t>
            </a:r>
            <a:r>
              <a:rPr lang="en-US" sz="3200" b="1" i="0" u="none" strike="noStrike" cap="none" baseline="0">
                <a:solidFill>
                  <a:srgbClr val="FF0000"/>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578" name="Shape 578"/>
          <p:cNvSpPr/>
          <p:nvPr/>
        </p:nvSpPr>
        <p:spPr>
          <a:xfrm>
            <a:off x="3545541" y="37714"/>
            <a:ext cx="462799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The result:</a:t>
            </a:r>
          </a:p>
        </p:txBody>
      </p:sp>
      <p:sp>
        <p:nvSpPr>
          <p:cNvPr id="579" name="Shape 579"/>
          <p:cNvSpPr/>
          <p:nvPr/>
        </p:nvSpPr>
        <p:spPr>
          <a:xfrm>
            <a:off x="0" y="107460"/>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p:nvPr/>
        </p:nvSpPr>
        <p:spPr>
          <a:xfrm>
            <a:off x="626391" y="2628650"/>
            <a:ext cx="7897114" cy="13234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1" i="0" u="none" strike="noStrike" cap="none" baseline="0">
                <a:solidFill>
                  <a:schemeClr val="dk1"/>
                </a:solidFill>
                <a:latin typeface="Calibri"/>
                <a:ea typeface="Calibri"/>
                <a:cs typeface="Calibri"/>
                <a:sym typeface="Calibri"/>
                <a:rtl val="0"/>
              </a:rPr>
              <a:t>To be continued…</a:t>
            </a:r>
          </a:p>
        </p:txBody>
      </p:sp>
      <p:sp>
        <p:nvSpPr>
          <p:cNvPr id="585" name="Shape 585"/>
          <p:cNvSpPr/>
          <p:nvPr/>
        </p:nvSpPr>
        <p:spPr>
          <a:xfrm>
            <a:off x="0" y="5032225"/>
            <a:ext cx="9144000" cy="1825775"/>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86" name="Shape 586"/>
          <p:cNvSpPr/>
          <p:nvPr/>
        </p:nvSpPr>
        <p:spPr>
          <a:xfrm>
            <a:off x="0" y="0"/>
            <a:ext cx="9144000" cy="1825775"/>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p:nvPr/>
        </p:nvSpPr>
        <p:spPr>
          <a:xfrm>
            <a:off x="1011266" y="2628650"/>
            <a:ext cx="709364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dirty="0">
                <a:solidFill>
                  <a:schemeClr val="dk1"/>
                </a:solidFill>
                <a:latin typeface="Calibri"/>
                <a:ea typeface="Calibri"/>
                <a:cs typeface="Calibri"/>
                <a:sym typeface="Calibri"/>
                <a:rtl val="0"/>
              </a:rPr>
              <a:t>7.</a:t>
            </a:r>
            <a:r>
              <a:rPr lang="en-US" sz="6000" b="1" i="0" u="none" strike="noStrike" cap="none" baseline="0" dirty="0">
                <a:solidFill>
                  <a:schemeClr val="dk1"/>
                </a:solidFill>
                <a:latin typeface="Calibri"/>
                <a:ea typeface="Calibri"/>
                <a:cs typeface="Calibri"/>
                <a:sym typeface="Calibri"/>
                <a:rtl val="0"/>
              </a:rPr>
              <a:t> </a:t>
            </a:r>
            <a:r>
              <a:rPr lang="en-US" sz="6600" b="0" i="0" u="none" strike="noStrike" cap="none" baseline="0" dirty="0">
                <a:solidFill>
                  <a:schemeClr val="dk1"/>
                </a:solidFill>
                <a:latin typeface="Calibri"/>
                <a:ea typeface="Calibri"/>
                <a:cs typeface="Calibri"/>
                <a:sym typeface="Calibri"/>
                <a:rtl val="0"/>
              </a:rPr>
              <a:t>Be </a:t>
            </a:r>
            <a:r>
              <a:rPr lang="en-US" sz="6600" b="0" i="0" u="none" strike="noStrike" cap="none" baseline="0" dirty="0" smtClean="0">
                <a:solidFill>
                  <a:schemeClr val="dk1"/>
                </a:solidFill>
                <a:latin typeface="Calibri"/>
                <a:ea typeface="Calibri"/>
                <a:cs typeface="Calibri"/>
                <a:sym typeface="Calibri"/>
                <a:rtl val="0"/>
              </a:rPr>
              <a:t>consistent.</a:t>
            </a:r>
          </a:p>
          <a:p>
            <a:pPr marL="0" marR="0" lvl="0" indent="0" algn="l" rtl="0">
              <a:lnSpc>
                <a:spcPct val="100000"/>
              </a:lnSpc>
              <a:spcBef>
                <a:spcPts val="0"/>
              </a:spcBef>
              <a:spcAft>
                <a:spcPts val="0"/>
              </a:spcAft>
              <a:buClr>
                <a:schemeClr val="dk1"/>
              </a:buClr>
              <a:buSzPct val="25000"/>
              <a:buFont typeface="Calibri"/>
              <a:buNone/>
            </a:pPr>
            <a:r>
              <a:rPr lang="en-US" sz="6600" dirty="0" smtClean="0">
                <a:solidFill>
                  <a:schemeClr val="dk1"/>
                </a:solidFill>
                <a:latin typeface="Calibri"/>
                <a:ea typeface="Calibri"/>
                <a:cs typeface="Calibri"/>
                <a:sym typeface="Calibri"/>
              </a:rPr>
              <a:t>Painfully consistent.</a:t>
            </a:r>
            <a:endParaRPr lang="en-US" sz="66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505637" y="2002239"/>
            <a:ext cx="7925667" cy="286232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0" u="none" strike="noStrike" cap="none" baseline="0">
                <a:solidFill>
                  <a:schemeClr val="dk1"/>
                </a:solidFill>
                <a:latin typeface="Calibri"/>
                <a:ea typeface="Calibri"/>
                <a:cs typeface="Calibri"/>
                <a:sym typeface="Calibri"/>
                <a:rtl val="0"/>
              </a:rPr>
              <a:t>NOT JUST THIS: </a:t>
            </a:r>
          </a:p>
          <a:p>
            <a:pPr marL="0" marR="0" lvl="0" indent="0" algn="l" rtl="0">
              <a:lnSpc>
                <a:spcPct val="100000"/>
              </a:lnSpc>
              <a:spcBef>
                <a:spcPts val="0"/>
              </a:spcBef>
              <a:spcAft>
                <a:spcPts val="0"/>
              </a:spcAft>
              <a:buClr>
                <a:schemeClr val="dk1"/>
              </a:buClr>
              <a:buSzPct val="25000"/>
              <a:buFont typeface="Calibri"/>
              <a:buNone/>
            </a:pPr>
            <a:r>
              <a:rPr lang="en-US" sz="6000" b="0" i="0" u="none" strike="noStrike" cap="none" baseline="0">
                <a:solidFill>
                  <a:schemeClr val="dk1"/>
                </a:solidFill>
                <a:latin typeface="Calibri"/>
                <a:ea typeface="Calibri"/>
                <a:cs typeface="Calibri"/>
                <a:sym typeface="Calibri"/>
                <a:rtl val="0"/>
              </a:rPr>
              <a:t>“You win by accruing</a:t>
            </a:r>
          </a:p>
          <a:p>
            <a:pPr marL="0" marR="0" lvl="0" indent="0" algn="l" rtl="0">
              <a:lnSpc>
                <a:spcPct val="100000"/>
              </a:lnSpc>
              <a:spcBef>
                <a:spcPts val="0"/>
              </a:spcBef>
              <a:spcAft>
                <a:spcPts val="0"/>
              </a:spcAft>
              <a:buClr>
                <a:schemeClr val="dk1"/>
              </a:buClr>
              <a:buSzPct val="25000"/>
              <a:buFont typeface="Calibri"/>
              <a:buNone/>
            </a:pPr>
            <a:r>
              <a:rPr lang="en-US" sz="6000" b="0" i="0" u="none" strike="noStrike" cap="none" baseline="0">
                <a:solidFill>
                  <a:schemeClr val="dk1"/>
                </a:solidFill>
                <a:latin typeface="Calibri"/>
                <a:ea typeface="Calibri"/>
                <a:cs typeface="Calibri"/>
                <a:sym typeface="Calibri"/>
                <a:rtl val="0"/>
              </a:rPr>
              <a:t>the most victory points.”</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97"/>
          <p:cNvSpPr txBox="1"/>
          <p:nvPr/>
        </p:nvSpPr>
        <p:spPr>
          <a:xfrm>
            <a:off x="587947" y="615644"/>
            <a:ext cx="7973567" cy="17543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0" i="0" u="none" strike="noStrike" cap="none" baseline="0" dirty="0" smtClean="0">
                <a:solidFill>
                  <a:schemeClr val="dk1"/>
                </a:solidFill>
                <a:latin typeface="Calibri"/>
                <a:ea typeface="Calibri"/>
                <a:cs typeface="Calibri"/>
                <a:sym typeface="Calibri"/>
                <a:rtl val="0"/>
              </a:rPr>
              <a:t>Then,</a:t>
            </a:r>
            <a:r>
              <a:rPr lang="en-US" sz="5400" b="0" i="0" u="none" strike="noStrike" cap="none" dirty="0" smtClean="0">
                <a:solidFill>
                  <a:schemeClr val="dk1"/>
                </a:solidFill>
                <a:latin typeface="Calibri"/>
                <a:ea typeface="Calibri"/>
                <a:cs typeface="Calibri"/>
                <a:sym typeface="Calibri"/>
                <a:rtl val="0"/>
              </a:rPr>
              <a:t> smiling, Jean Marie swilled the rest of her drink. She smiled a big smile, and Jerry smiled too.</a:t>
            </a:r>
            <a:endParaRPr lang="en-US" sz="54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1182493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97"/>
          <p:cNvSpPr txBox="1"/>
          <p:nvPr/>
        </p:nvSpPr>
        <p:spPr>
          <a:xfrm>
            <a:off x="587947" y="615644"/>
            <a:ext cx="7973567" cy="17543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0" i="0" u="none" strike="noStrike" cap="none" baseline="0" dirty="0" smtClean="0">
                <a:solidFill>
                  <a:schemeClr val="dk1"/>
                </a:solidFill>
                <a:latin typeface="Calibri"/>
                <a:ea typeface="Calibri"/>
                <a:cs typeface="Calibri"/>
                <a:sym typeface="Calibri"/>
                <a:rtl val="0"/>
              </a:rPr>
              <a:t>Then,</a:t>
            </a:r>
            <a:r>
              <a:rPr lang="en-US" sz="5400" b="0" i="0" u="none" strike="noStrike" cap="none" dirty="0" smtClean="0">
                <a:solidFill>
                  <a:schemeClr val="dk1"/>
                </a:solidFill>
                <a:latin typeface="Calibri"/>
                <a:ea typeface="Calibri"/>
                <a:cs typeface="Calibri"/>
                <a:sym typeface="Calibri"/>
                <a:rtl val="0"/>
              </a:rPr>
              <a:t> </a:t>
            </a:r>
            <a:r>
              <a:rPr lang="en-US" sz="5400" b="1" i="0" u="none" strike="noStrike" cap="none" dirty="0" smtClean="0">
                <a:solidFill>
                  <a:schemeClr val="dk1"/>
                </a:solidFill>
                <a:latin typeface="Calibri"/>
                <a:ea typeface="Calibri"/>
                <a:cs typeface="Calibri"/>
                <a:sym typeface="Calibri"/>
                <a:rtl val="0"/>
              </a:rPr>
              <a:t>smiling</a:t>
            </a:r>
            <a:r>
              <a:rPr lang="en-US" sz="5400" b="0" i="0" u="none" strike="noStrike" cap="none" dirty="0" smtClean="0">
                <a:solidFill>
                  <a:schemeClr val="dk1"/>
                </a:solidFill>
                <a:latin typeface="Calibri"/>
                <a:ea typeface="Calibri"/>
                <a:cs typeface="Calibri"/>
                <a:sym typeface="Calibri"/>
                <a:rtl val="0"/>
              </a:rPr>
              <a:t>, Jean Marie swilled the rest of her drink. She </a:t>
            </a:r>
            <a:r>
              <a:rPr lang="en-US" sz="5400" b="1" i="0" u="none" strike="noStrike" cap="none" dirty="0" smtClean="0">
                <a:solidFill>
                  <a:schemeClr val="dk1"/>
                </a:solidFill>
                <a:latin typeface="Calibri"/>
                <a:ea typeface="Calibri"/>
                <a:cs typeface="Calibri"/>
                <a:sym typeface="Calibri"/>
                <a:rtl val="0"/>
              </a:rPr>
              <a:t>smiled</a:t>
            </a:r>
            <a:r>
              <a:rPr lang="en-US" sz="5400" b="0" i="0" u="none" strike="noStrike" cap="none" dirty="0" smtClean="0">
                <a:solidFill>
                  <a:schemeClr val="dk1"/>
                </a:solidFill>
                <a:latin typeface="Calibri"/>
                <a:ea typeface="Calibri"/>
                <a:cs typeface="Calibri"/>
                <a:sym typeface="Calibri"/>
                <a:rtl val="0"/>
              </a:rPr>
              <a:t> a big </a:t>
            </a:r>
            <a:r>
              <a:rPr lang="en-US" sz="5400" b="1" i="0" u="none" strike="noStrike" cap="none" dirty="0" smtClean="0">
                <a:solidFill>
                  <a:schemeClr val="dk1"/>
                </a:solidFill>
                <a:latin typeface="Calibri"/>
                <a:ea typeface="Calibri"/>
                <a:cs typeface="Calibri"/>
                <a:sym typeface="Calibri"/>
                <a:rtl val="0"/>
              </a:rPr>
              <a:t>smile</a:t>
            </a:r>
            <a:r>
              <a:rPr lang="en-US" sz="5400" b="0" i="0" u="none" strike="noStrike" cap="none" dirty="0" smtClean="0">
                <a:solidFill>
                  <a:schemeClr val="dk1"/>
                </a:solidFill>
                <a:latin typeface="Calibri"/>
                <a:ea typeface="Calibri"/>
                <a:cs typeface="Calibri"/>
                <a:sym typeface="Calibri"/>
                <a:rtl val="0"/>
              </a:rPr>
              <a:t>, and Jerry </a:t>
            </a:r>
            <a:r>
              <a:rPr lang="en-US" sz="5400" b="1" i="0" u="none" strike="noStrike" cap="none" dirty="0" smtClean="0">
                <a:solidFill>
                  <a:schemeClr val="dk1"/>
                </a:solidFill>
                <a:latin typeface="Calibri"/>
                <a:ea typeface="Calibri"/>
                <a:cs typeface="Calibri"/>
                <a:sym typeface="Calibri"/>
                <a:rtl val="0"/>
              </a:rPr>
              <a:t>smiled</a:t>
            </a:r>
            <a:r>
              <a:rPr lang="en-US" sz="5400" b="0" i="0" u="none" strike="noStrike" cap="none" dirty="0" smtClean="0">
                <a:solidFill>
                  <a:schemeClr val="dk1"/>
                </a:solidFill>
                <a:latin typeface="Calibri"/>
                <a:ea typeface="Calibri"/>
                <a:cs typeface="Calibri"/>
                <a:sym typeface="Calibri"/>
                <a:rtl val="0"/>
              </a:rPr>
              <a:t> too.</a:t>
            </a:r>
            <a:endParaRPr lang="en-US" sz="54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2070198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97"/>
          <p:cNvSpPr txBox="1"/>
          <p:nvPr/>
        </p:nvSpPr>
        <p:spPr>
          <a:xfrm>
            <a:off x="587947" y="615644"/>
            <a:ext cx="7973567" cy="17543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0" i="0" u="none" strike="noStrike" cap="none" baseline="0" dirty="0" smtClean="0">
                <a:solidFill>
                  <a:schemeClr val="dk1"/>
                </a:solidFill>
                <a:latin typeface="Calibri"/>
                <a:ea typeface="Calibri"/>
                <a:cs typeface="Calibri"/>
                <a:sym typeface="Calibri"/>
                <a:rtl val="0"/>
              </a:rPr>
              <a:t>Then,</a:t>
            </a:r>
            <a:r>
              <a:rPr lang="en-US" sz="5400" b="0" i="0" u="none" strike="noStrike" cap="none" dirty="0" smtClean="0">
                <a:solidFill>
                  <a:schemeClr val="dk1"/>
                </a:solidFill>
                <a:latin typeface="Calibri"/>
                <a:ea typeface="Calibri"/>
                <a:cs typeface="Calibri"/>
                <a:sym typeface="Calibri"/>
                <a:rtl val="0"/>
              </a:rPr>
              <a:t> smiling, Jean Marie swilled the rest of her drink. She smiled a big smile, and Jerry smiled too.</a:t>
            </a:r>
            <a:endParaRPr lang="en-US" sz="5400" b="0" i="0" u="none" strike="noStrike" cap="none" baseline="0" dirty="0">
              <a:solidFill>
                <a:schemeClr val="dk1"/>
              </a:solidFill>
              <a:latin typeface="Calibri"/>
              <a:ea typeface="Calibri"/>
              <a:cs typeface="Calibri"/>
              <a:sym typeface="Calibri"/>
              <a:rtl val="0"/>
            </a:endParaRPr>
          </a:p>
        </p:txBody>
      </p:sp>
      <p:sp>
        <p:nvSpPr>
          <p:cNvPr id="3" name="Shape 584"/>
          <p:cNvSpPr txBox="1"/>
          <p:nvPr/>
        </p:nvSpPr>
        <p:spPr>
          <a:xfrm>
            <a:off x="0" y="4972377"/>
            <a:ext cx="9144000" cy="13234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600" b="1" dirty="0" smtClean="0">
                <a:solidFill>
                  <a:schemeClr val="dk1"/>
                </a:solidFill>
                <a:latin typeface="Calibri"/>
                <a:ea typeface="Calibri"/>
                <a:cs typeface="Calibri"/>
                <a:sym typeface="Calibri"/>
              </a:rPr>
              <a:t>Rulebooks, not fiction!</a:t>
            </a:r>
            <a:endParaRPr lang="en-US" sz="6600" b="1"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585927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p:nvPr/>
        </p:nvSpPr>
        <p:spPr>
          <a:xfrm>
            <a:off x="587947" y="488645"/>
            <a:ext cx="7973567" cy="17543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0" i="0" u="none" strike="noStrike" cap="none" baseline="0" dirty="0">
                <a:solidFill>
                  <a:schemeClr val="dk1"/>
                </a:solidFill>
                <a:latin typeface="Calibri"/>
                <a:ea typeface="Calibri"/>
                <a:cs typeface="Calibri"/>
                <a:sym typeface="Calibri"/>
                <a:rtl val="0"/>
              </a:rPr>
              <a:t>When an event is </a:t>
            </a:r>
            <a:r>
              <a:rPr lang="en-US" sz="5400" b="0" i="0" u="none" strike="noStrike" cap="none" baseline="0" dirty="0">
                <a:solidFill>
                  <a:srgbClr val="FF0000"/>
                </a:solidFill>
                <a:latin typeface="Calibri"/>
                <a:ea typeface="Calibri"/>
                <a:cs typeface="Calibri"/>
                <a:sym typeface="Calibri"/>
                <a:rtl val="0"/>
              </a:rPr>
              <a:t>triggered</a:t>
            </a:r>
            <a:r>
              <a:rPr lang="en-US" sz="5400" b="0" i="0" u="none" strike="noStrike" cap="none" baseline="0" dirty="0">
                <a:solidFill>
                  <a:schemeClr val="dk1"/>
                </a:solidFill>
                <a:latin typeface="Calibri"/>
                <a:ea typeface="Calibri"/>
                <a:cs typeface="Calibri"/>
                <a:sym typeface="Calibri"/>
                <a:rtl val="0"/>
              </a:rPr>
              <a:t>,</a:t>
            </a:r>
          </a:p>
          <a:p>
            <a:pPr marL="0" marR="0" lvl="0" indent="0" algn="l" rtl="0">
              <a:lnSpc>
                <a:spcPct val="100000"/>
              </a:lnSpc>
              <a:spcBef>
                <a:spcPts val="0"/>
              </a:spcBef>
              <a:spcAft>
                <a:spcPts val="0"/>
              </a:spcAft>
              <a:buClr>
                <a:srgbClr val="FF0000"/>
              </a:buClr>
              <a:buSzPct val="25000"/>
              <a:buFont typeface="Calibri"/>
              <a:buNone/>
            </a:pPr>
            <a:r>
              <a:rPr lang="en-US" sz="5400" b="0" i="0" u="none" strike="noStrike" cap="none" baseline="0" dirty="0">
                <a:solidFill>
                  <a:srgbClr val="FF0000"/>
                </a:solidFill>
                <a:latin typeface="Calibri"/>
                <a:ea typeface="Calibri"/>
                <a:cs typeface="Calibri"/>
                <a:sym typeface="Calibri"/>
                <a:rtl val="0"/>
              </a:rPr>
              <a:t>resolve </a:t>
            </a:r>
            <a:r>
              <a:rPr lang="en-US" sz="5400" b="0" i="0" u="none" strike="noStrike" cap="none" baseline="0" dirty="0">
                <a:solidFill>
                  <a:schemeClr val="dk1"/>
                </a:solidFill>
                <a:latin typeface="Calibri"/>
                <a:ea typeface="Calibri"/>
                <a:cs typeface="Calibri"/>
                <a:sym typeface="Calibri"/>
                <a:rtl val="0"/>
              </a:rPr>
              <a:t>its effects.</a:t>
            </a:r>
          </a:p>
        </p:txBody>
      </p:sp>
      <p:sp>
        <p:nvSpPr>
          <p:cNvPr id="598" name="Shape 598"/>
          <p:cNvSpPr txBox="1"/>
          <p:nvPr/>
        </p:nvSpPr>
        <p:spPr>
          <a:xfrm>
            <a:off x="587947" y="2547276"/>
            <a:ext cx="6539546" cy="17543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0" i="0" u="none" strike="noStrike" cap="none" baseline="0">
                <a:solidFill>
                  <a:schemeClr val="dk1"/>
                </a:solidFill>
                <a:latin typeface="Calibri"/>
                <a:ea typeface="Calibri"/>
                <a:cs typeface="Calibri"/>
                <a:sym typeface="Calibri"/>
                <a:rtl val="0"/>
              </a:rPr>
              <a:t>When a card is </a:t>
            </a:r>
            <a:r>
              <a:rPr lang="en-US" sz="5400" b="0" i="0" u="none" strike="noStrike" cap="none" baseline="0">
                <a:solidFill>
                  <a:srgbClr val="FF0000"/>
                </a:solidFill>
                <a:latin typeface="Calibri"/>
                <a:ea typeface="Calibri"/>
                <a:cs typeface="Calibri"/>
                <a:sym typeface="Calibri"/>
                <a:rtl val="0"/>
              </a:rPr>
              <a:t>played</a:t>
            </a:r>
            <a:r>
              <a:rPr lang="en-US" sz="5400" b="0" i="0" u="none" strike="noStrike" cap="none" baseline="0">
                <a:solidFill>
                  <a:schemeClr val="dk1"/>
                </a:solidFill>
                <a:latin typeface="Calibri"/>
                <a:ea typeface="Calibri"/>
                <a:cs typeface="Calibri"/>
                <a:sym typeface="Calibri"/>
                <a:rtl val="0"/>
              </a:rPr>
              <a:t>,</a:t>
            </a:r>
          </a:p>
          <a:p>
            <a:pPr marL="0" marR="0" lvl="0" indent="0" algn="l" rtl="0">
              <a:lnSpc>
                <a:spcPct val="100000"/>
              </a:lnSpc>
              <a:spcBef>
                <a:spcPts val="0"/>
              </a:spcBef>
              <a:spcAft>
                <a:spcPts val="0"/>
              </a:spcAft>
              <a:buClr>
                <a:srgbClr val="FF0000"/>
              </a:buClr>
              <a:buSzPct val="25000"/>
              <a:buFont typeface="Calibri"/>
              <a:buNone/>
            </a:pPr>
            <a:r>
              <a:rPr lang="en-US" sz="5400" b="0" i="0" u="none" strike="noStrike" cap="none" baseline="0">
                <a:solidFill>
                  <a:srgbClr val="FF0000"/>
                </a:solidFill>
                <a:latin typeface="Calibri"/>
                <a:ea typeface="Calibri"/>
                <a:cs typeface="Calibri"/>
                <a:sym typeface="Calibri"/>
                <a:rtl val="0"/>
              </a:rPr>
              <a:t>enact </a:t>
            </a:r>
            <a:r>
              <a:rPr lang="en-US" sz="5400" b="0" i="0" u="none" strike="noStrike" cap="none" baseline="0">
                <a:solidFill>
                  <a:schemeClr val="dk1"/>
                </a:solidFill>
                <a:latin typeface="Calibri"/>
                <a:ea typeface="Calibri"/>
                <a:cs typeface="Calibri"/>
                <a:sym typeface="Calibri"/>
                <a:rtl val="0"/>
              </a:rPr>
              <a:t>its effects.</a:t>
            </a:r>
          </a:p>
        </p:txBody>
      </p:sp>
      <p:sp>
        <p:nvSpPr>
          <p:cNvPr id="599" name="Shape 599"/>
          <p:cNvSpPr txBox="1"/>
          <p:nvPr/>
        </p:nvSpPr>
        <p:spPr>
          <a:xfrm>
            <a:off x="587947" y="4557480"/>
            <a:ext cx="7648961" cy="17543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0" i="0" u="none" strike="noStrike" cap="none" baseline="0">
                <a:solidFill>
                  <a:schemeClr val="dk1"/>
                </a:solidFill>
                <a:latin typeface="Calibri"/>
                <a:ea typeface="Calibri"/>
                <a:cs typeface="Calibri"/>
                <a:sym typeface="Calibri"/>
                <a:rtl val="0"/>
              </a:rPr>
              <a:t>When a token is </a:t>
            </a:r>
            <a:r>
              <a:rPr lang="en-US" sz="5400" b="0" i="0" u="none" strike="noStrike" cap="none" baseline="0">
                <a:solidFill>
                  <a:srgbClr val="FF0000"/>
                </a:solidFill>
                <a:latin typeface="Calibri"/>
                <a:ea typeface="Calibri"/>
                <a:cs typeface="Calibri"/>
                <a:sym typeface="Calibri"/>
                <a:rtl val="0"/>
              </a:rPr>
              <a:t>activated</a:t>
            </a:r>
            <a:r>
              <a:rPr lang="en-US" sz="5400" b="0" i="0" u="none" strike="noStrike" cap="none" baseline="0">
                <a:solidFill>
                  <a:schemeClr val="dk1"/>
                </a:solidFill>
                <a:latin typeface="Calibri"/>
                <a:ea typeface="Calibri"/>
                <a:cs typeface="Calibri"/>
                <a:sym typeface="Calibri"/>
                <a:rtl val="0"/>
              </a:rPr>
              <a:t>,</a:t>
            </a:r>
          </a:p>
          <a:p>
            <a:pPr marL="0" marR="0" lvl="0" indent="0" algn="l" rtl="0">
              <a:lnSpc>
                <a:spcPct val="100000"/>
              </a:lnSpc>
              <a:spcBef>
                <a:spcPts val="0"/>
              </a:spcBef>
              <a:spcAft>
                <a:spcPts val="0"/>
              </a:spcAft>
              <a:buClr>
                <a:srgbClr val="FF0000"/>
              </a:buClr>
              <a:buSzPct val="25000"/>
              <a:buFont typeface="Calibri"/>
              <a:buNone/>
            </a:pPr>
            <a:r>
              <a:rPr lang="en-US" sz="5400" b="0" i="0" u="none" strike="noStrike" cap="none" baseline="0">
                <a:solidFill>
                  <a:srgbClr val="FF0000"/>
                </a:solidFill>
                <a:latin typeface="Calibri"/>
                <a:ea typeface="Calibri"/>
                <a:cs typeface="Calibri"/>
                <a:sym typeface="Calibri"/>
                <a:rtl val="0"/>
              </a:rPr>
              <a:t>follow </a:t>
            </a:r>
            <a:r>
              <a:rPr lang="en-US" sz="5400" b="0" i="0" u="none" strike="noStrike" cap="none" baseline="0">
                <a:solidFill>
                  <a:schemeClr val="dk1"/>
                </a:solidFill>
                <a:latin typeface="Calibri"/>
                <a:ea typeface="Calibri"/>
                <a:cs typeface="Calibri"/>
                <a:sym typeface="Calibri"/>
                <a:rtl val="0"/>
              </a:rPr>
              <a:t>its effects.</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p:nvPr/>
        </p:nvSpPr>
        <p:spPr>
          <a:xfrm>
            <a:off x="693181" y="2768354"/>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dirty="0">
                <a:solidFill>
                  <a:srgbClr val="FF0000"/>
                </a:solidFill>
                <a:latin typeface="Calibri"/>
                <a:ea typeface="Calibri"/>
                <a:cs typeface="Calibri"/>
                <a:sym typeface="Calibri"/>
                <a:rtl val="0"/>
              </a:rPr>
              <a:t>resolve </a:t>
            </a:r>
          </a:p>
        </p:txBody>
      </p:sp>
      <p:cxnSp>
        <p:nvCxnSpPr>
          <p:cNvPr id="605" name="Shape 605"/>
          <p:cNvCxnSpPr/>
          <p:nvPr/>
        </p:nvCxnSpPr>
        <p:spPr>
          <a:xfrm>
            <a:off x="4082548" y="3616316"/>
            <a:ext cx="1252596" cy="0"/>
          </a:xfrm>
          <a:prstGeom prst="straightConnector1">
            <a:avLst/>
          </a:prstGeom>
          <a:noFill/>
          <a:ln w="76200" cap="flat">
            <a:solidFill>
              <a:schemeClr val="dk1"/>
            </a:solidFill>
            <a:prstDash val="solid"/>
            <a:round/>
            <a:headEnd type="none" w="med" len="med"/>
            <a:tailEnd type="stealth" w="lg" len="lg"/>
          </a:ln>
        </p:spPr>
      </p:cxnSp>
      <p:sp>
        <p:nvSpPr>
          <p:cNvPr id="606" name="Shape 606"/>
          <p:cNvSpPr/>
          <p:nvPr/>
        </p:nvSpPr>
        <p:spPr>
          <a:xfrm>
            <a:off x="5644178" y="1744973"/>
            <a:ext cx="2830121"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a:solidFill>
                  <a:srgbClr val="000000"/>
                </a:solidFill>
                <a:latin typeface="Calibri"/>
                <a:ea typeface="Calibri"/>
                <a:cs typeface="Calibri"/>
                <a:sym typeface="Calibri"/>
                <a:rtl val="0"/>
              </a:rPr>
              <a:t>model</a:t>
            </a:r>
          </a:p>
        </p:txBody>
      </p:sp>
      <p:grpSp>
        <p:nvGrpSpPr>
          <p:cNvPr id="607" name="Shape 607"/>
          <p:cNvGrpSpPr/>
          <p:nvPr/>
        </p:nvGrpSpPr>
        <p:grpSpPr>
          <a:xfrm>
            <a:off x="5682348" y="2587563"/>
            <a:ext cx="2773516" cy="1432337"/>
            <a:chOff x="5361623" y="3128900"/>
            <a:chExt cx="2773516" cy="1432337"/>
          </a:xfrm>
        </p:grpSpPr>
        <p:sp>
          <p:nvSpPr>
            <p:cNvPr id="608" name="Shape 608"/>
            <p:cNvSpPr/>
            <p:nvPr/>
          </p:nvSpPr>
          <p:spPr>
            <a:xfrm>
              <a:off x="5361623" y="3128900"/>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609" name="Shape 609"/>
            <p:cNvSpPr/>
            <p:nvPr/>
          </p:nvSpPr>
          <p:spPr>
            <a:xfrm>
              <a:off x="5398096" y="3646837"/>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grpSp>
      <p:sp>
        <p:nvSpPr>
          <p:cNvPr id="610" name="Shape 610"/>
          <p:cNvSpPr/>
          <p:nvPr/>
        </p:nvSpPr>
        <p:spPr>
          <a:xfrm>
            <a:off x="2303290" y="410447"/>
            <a:ext cx="417564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Teaching.</a:t>
            </a:r>
          </a:p>
        </p:txBody>
      </p:sp>
      <p:sp>
        <p:nvSpPr>
          <p:cNvPr id="611" name="Shape 611"/>
          <p:cNvSpPr/>
          <p:nvPr/>
        </p:nvSpPr>
        <p:spPr>
          <a:xfrm>
            <a:off x="2713908" y="4076602"/>
            <a:ext cx="396274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a:solidFill>
                  <a:srgbClr val="000000"/>
                </a:solidFill>
                <a:latin typeface="Calibri"/>
                <a:ea typeface="Calibri"/>
                <a:cs typeface="Calibri"/>
                <a:sym typeface="Calibri"/>
                <a:rtl val="0"/>
              </a:rPr>
              <a:t>(context)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z="5400" smtClean="0"/>
          </a:p>
          <a:p>
            <a:pPr marL="0" lvl="1" indent="0">
              <a:spcBef>
                <a:spcPts val="0"/>
              </a:spcBef>
              <a:buClr>
                <a:srgbClr val="000000"/>
              </a:buClr>
              <a:buFont typeface="Arial"/>
              <a:buNone/>
            </a:pPr>
            <a:endParaRPr lang="en-US" sz="5400" smtClean="0"/>
          </a:p>
          <a:p>
            <a:pPr marL="0" lvl="2" indent="0">
              <a:spcBef>
                <a:spcPts val="0"/>
              </a:spcBef>
              <a:buClr>
                <a:srgbClr val="000000"/>
              </a:buClr>
              <a:buFont typeface="Arial"/>
              <a:buNone/>
            </a:pPr>
            <a:endParaRPr lang="en-US" sz="5400" smtClean="0"/>
          </a:p>
          <a:p>
            <a:pPr marL="0" lvl="3" indent="0">
              <a:spcBef>
                <a:spcPts val="0"/>
              </a:spcBef>
              <a:buClr>
                <a:srgbClr val="000000"/>
              </a:buClr>
              <a:buFont typeface="Arial"/>
              <a:buNone/>
            </a:pPr>
            <a:endParaRPr lang="en-US" sz="5400" smtClean="0"/>
          </a:p>
          <a:p>
            <a:pPr marL="0" lvl="4" indent="0">
              <a:spcBef>
                <a:spcPts val="0"/>
              </a:spcBef>
              <a:buClr>
                <a:srgbClr val="000000"/>
              </a:buClr>
              <a:buFont typeface="Arial"/>
              <a:buNone/>
            </a:pPr>
            <a:endParaRPr lang="en-US" sz="5400" smtClean="0"/>
          </a:p>
          <a:p>
            <a:pPr marL="0" lvl="5" indent="0">
              <a:spcBef>
                <a:spcPts val="0"/>
              </a:spcBef>
              <a:buClr>
                <a:srgbClr val="000000"/>
              </a:buClr>
              <a:buFont typeface="Arial"/>
              <a:buNone/>
            </a:pPr>
            <a:endParaRPr lang="en-US" sz="5400" smtClean="0"/>
          </a:p>
          <a:p>
            <a:pPr marL="0" lvl="6" indent="0">
              <a:spcBef>
                <a:spcPts val="0"/>
              </a:spcBef>
              <a:buClr>
                <a:srgbClr val="000000"/>
              </a:buClr>
              <a:buFont typeface="Arial"/>
              <a:buNone/>
            </a:pPr>
            <a:endParaRPr lang="en-US" sz="5400" smtClean="0"/>
          </a:p>
          <a:p>
            <a:pPr marL="0" lvl="7" indent="0">
              <a:spcBef>
                <a:spcPts val="0"/>
              </a:spcBef>
              <a:buClr>
                <a:srgbClr val="000000"/>
              </a:buClr>
              <a:buFont typeface="Arial"/>
              <a:buNone/>
            </a:pPr>
            <a:endParaRPr lang="en-US" sz="5400" smtClean="0"/>
          </a:p>
          <a:p>
            <a:pPr marL="0" lvl="8" indent="0">
              <a:spcBef>
                <a:spcPts val="0"/>
              </a:spcBef>
              <a:buClr>
                <a:srgbClr val="000000"/>
              </a:buClr>
              <a:buFont typeface="Arial"/>
              <a:buNone/>
            </a:pPr>
            <a:endParaRPr lang="en-US" sz="5400"/>
          </a:p>
        </p:txBody>
      </p:sp>
    </p:spTree>
  </p:cSld>
  <p:clrMapOvr>
    <a:masterClrMapping/>
  </p:clrMapOvr>
  <p:transition xmlns:p14="http://schemas.microsoft.com/office/powerpoint/2010/mai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p:nvPr/>
        </p:nvSpPr>
        <p:spPr>
          <a:xfrm>
            <a:off x="693181" y="2768354"/>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dirty="0">
                <a:solidFill>
                  <a:srgbClr val="FF0000"/>
                </a:solidFill>
                <a:latin typeface="Calibri"/>
                <a:ea typeface="Calibri"/>
                <a:cs typeface="Calibri"/>
                <a:sym typeface="Calibri"/>
                <a:rtl val="0"/>
              </a:rPr>
              <a:t>resolve </a:t>
            </a:r>
          </a:p>
        </p:txBody>
      </p:sp>
      <p:cxnSp>
        <p:nvCxnSpPr>
          <p:cNvPr id="605" name="Shape 605"/>
          <p:cNvCxnSpPr/>
          <p:nvPr/>
        </p:nvCxnSpPr>
        <p:spPr>
          <a:xfrm>
            <a:off x="4082548" y="3616316"/>
            <a:ext cx="1252596" cy="0"/>
          </a:xfrm>
          <a:prstGeom prst="straightConnector1">
            <a:avLst/>
          </a:prstGeom>
          <a:noFill/>
          <a:ln w="76200" cap="flat">
            <a:solidFill>
              <a:schemeClr val="dk1"/>
            </a:solidFill>
            <a:prstDash val="solid"/>
            <a:round/>
            <a:headEnd type="none" w="med" len="med"/>
            <a:tailEnd type="stealth" w="lg" len="lg"/>
          </a:ln>
        </p:spPr>
      </p:cxnSp>
      <p:sp>
        <p:nvSpPr>
          <p:cNvPr id="606" name="Shape 606"/>
          <p:cNvSpPr/>
          <p:nvPr/>
        </p:nvSpPr>
        <p:spPr>
          <a:xfrm>
            <a:off x="5644178" y="1744973"/>
            <a:ext cx="2830121"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a:solidFill>
                  <a:srgbClr val="000000"/>
                </a:solidFill>
                <a:latin typeface="Calibri"/>
                <a:ea typeface="Calibri"/>
                <a:cs typeface="Calibri"/>
                <a:sym typeface="Calibri"/>
                <a:rtl val="0"/>
              </a:rPr>
              <a:t>model</a:t>
            </a:r>
          </a:p>
        </p:txBody>
      </p:sp>
      <p:grpSp>
        <p:nvGrpSpPr>
          <p:cNvPr id="607" name="Shape 607"/>
          <p:cNvGrpSpPr/>
          <p:nvPr/>
        </p:nvGrpSpPr>
        <p:grpSpPr>
          <a:xfrm>
            <a:off x="5682348" y="2587563"/>
            <a:ext cx="2773516" cy="1432337"/>
            <a:chOff x="5361623" y="3128900"/>
            <a:chExt cx="2773516" cy="1432337"/>
          </a:xfrm>
        </p:grpSpPr>
        <p:sp>
          <p:nvSpPr>
            <p:cNvPr id="608" name="Shape 608"/>
            <p:cNvSpPr/>
            <p:nvPr/>
          </p:nvSpPr>
          <p:spPr>
            <a:xfrm>
              <a:off x="5361623" y="3128900"/>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609" name="Shape 609"/>
            <p:cNvSpPr/>
            <p:nvPr/>
          </p:nvSpPr>
          <p:spPr>
            <a:xfrm>
              <a:off x="5398096" y="3646837"/>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grpSp>
      <p:sp>
        <p:nvSpPr>
          <p:cNvPr id="610" name="Shape 610"/>
          <p:cNvSpPr/>
          <p:nvPr/>
        </p:nvSpPr>
        <p:spPr>
          <a:xfrm>
            <a:off x="2303290" y="410447"/>
            <a:ext cx="417564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Teaching.</a:t>
            </a:r>
          </a:p>
        </p:txBody>
      </p:sp>
      <p:sp>
        <p:nvSpPr>
          <p:cNvPr id="611" name="Shape 611"/>
          <p:cNvSpPr/>
          <p:nvPr/>
        </p:nvSpPr>
        <p:spPr>
          <a:xfrm>
            <a:off x="2713908" y="4076602"/>
            <a:ext cx="396274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a:solidFill>
                  <a:srgbClr val="000000"/>
                </a:solidFill>
                <a:latin typeface="Calibri"/>
                <a:ea typeface="Calibri"/>
                <a:cs typeface="Calibri"/>
                <a:sym typeface="Calibri"/>
                <a:rtl val="0"/>
              </a:rPr>
              <a:t>(context)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z="5400" smtClean="0"/>
          </a:p>
          <a:p>
            <a:pPr marL="0" lvl="1" indent="0">
              <a:spcBef>
                <a:spcPts val="0"/>
              </a:spcBef>
              <a:buClr>
                <a:srgbClr val="000000"/>
              </a:buClr>
              <a:buFont typeface="Arial"/>
              <a:buNone/>
            </a:pPr>
            <a:endParaRPr lang="en-US" sz="5400" smtClean="0"/>
          </a:p>
          <a:p>
            <a:pPr marL="0" lvl="2" indent="0">
              <a:spcBef>
                <a:spcPts val="0"/>
              </a:spcBef>
              <a:buClr>
                <a:srgbClr val="000000"/>
              </a:buClr>
              <a:buFont typeface="Arial"/>
              <a:buNone/>
            </a:pPr>
            <a:endParaRPr lang="en-US" sz="5400" smtClean="0"/>
          </a:p>
          <a:p>
            <a:pPr marL="0" lvl="3" indent="0">
              <a:spcBef>
                <a:spcPts val="0"/>
              </a:spcBef>
              <a:buClr>
                <a:srgbClr val="000000"/>
              </a:buClr>
              <a:buFont typeface="Arial"/>
              <a:buNone/>
            </a:pPr>
            <a:endParaRPr lang="en-US" sz="5400" smtClean="0"/>
          </a:p>
          <a:p>
            <a:pPr marL="0" lvl="4" indent="0">
              <a:spcBef>
                <a:spcPts val="0"/>
              </a:spcBef>
              <a:buClr>
                <a:srgbClr val="000000"/>
              </a:buClr>
              <a:buFont typeface="Arial"/>
              <a:buNone/>
            </a:pPr>
            <a:endParaRPr lang="en-US" sz="5400" smtClean="0"/>
          </a:p>
          <a:p>
            <a:pPr marL="0" lvl="5" indent="0">
              <a:spcBef>
                <a:spcPts val="0"/>
              </a:spcBef>
              <a:buClr>
                <a:srgbClr val="000000"/>
              </a:buClr>
              <a:buFont typeface="Arial"/>
              <a:buNone/>
            </a:pPr>
            <a:endParaRPr lang="en-US" sz="5400" smtClean="0"/>
          </a:p>
          <a:p>
            <a:pPr marL="0" lvl="6" indent="0">
              <a:spcBef>
                <a:spcPts val="0"/>
              </a:spcBef>
              <a:buClr>
                <a:srgbClr val="000000"/>
              </a:buClr>
              <a:buFont typeface="Arial"/>
              <a:buNone/>
            </a:pPr>
            <a:endParaRPr lang="en-US" sz="5400" smtClean="0"/>
          </a:p>
          <a:p>
            <a:pPr marL="0" lvl="7" indent="0">
              <a:spcBef>
                <a:spcPts val="0"/>
              </a:spcBef>
              <a:buClr>
                <a:srgbClr val="000000"/>
              </a:buClr>
              <a:buFont typeface="Arial"/>
              <a:buNone/>
            </a:pPr>
            <a:endParaRPr lang="en-US" sz="5400" smtClean="0"/>
          </a:p>
          <a:p>
            <a:pPr marL="0" lvl="8" indent="0">
              <a:spcBef>
                <a:spcPts val="0"/>
              </a:spcBef>
              <a:buClr>
                <a:srgbClr val="000000"/>
              </a:buClr>
              <a:buFont typeface="Arial"/>
              <a:buNone/>
            </a:pPr>
            <a:endParaRPr lang="en-US" sz="5400"/>
          </a:p>
        </p:txBody>
      </p:sp>
      <p:sp>
        <p:nvSpPr>
          <p:cNvPr id="11" name="Shape 606"/>
          <p:cNvSpPr/>
          <p:nvPr/>
        </p:nvSpPr>
        <p:spPr>
          <a:xfrm>
            <a:off x="1542139" y="5647399"/>
            <a:ext cx="2551347" cy="82785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5400" dirty="0" smtClean="0">
                <a:latin typeface="Calibri"/>
                <a:ea typeface="Calibri"/>
                <a:cs typeface="Calibri"/>
                <a:sym typeface="Calibri"/>
              </a:rPr>
              <a:t>abstract</a:t>
            </a:r>
            <a:endParaRPr lang="en-US" sz="5400" b="0" i="0" u="none" strike="noStrike" cap="none" baseline="0" dirty="0">
              <a:solidFill>
                <a:srgbClr val="000000"/>
              </a:solidFill>
              <a:latin typeface="Calibri"/>
              <a:ea typeface="Calibri"/>
              <a:cs typeface="Calibri"/>
              <a:sym typeface="Calibri"/>
              <a:rtl val="0"/>
            </a:endParaRPr>
          </a:p>
        </p:txBody>
      </p:sp>
      <p:cxnSp>
        <p:nvCxnSpPr>
          <p:cNvPr id="12" name="Shape 605"/>
          <p:cNvCxnSpPr/>
          <p:nvPr/>
        </p:nvCxnSpPr>
        <p:spPr>
          <a:xfrm>
            <a:off x="4082548" y="6227898"/>
            <a:ext cx="1252596" cy="0"/>
          </a:xfrm>
          <a:prstGeom prst="straightConnector1">
            <a:avLst/>
          </a:prstGeom>
          <a:noFill/>
          <a:ln w="76200" cap="flat">
            <a:solidFill>
              <a:schemeClr val="dk1"/>
            </a:solidFill>
            <a:prstDash val="solid"/>
            <a:round/>
            <a:headEnd type="none" w="med" len="med"/>
            <a:tailEnd type="stealth" w="lg" len="lg"/>
          </a:ln>
        </p:spPr>
      </p:cxnSp>
      <p:sp>
        <p:nvSpPr>
          <p:cNvPr id="13" name="Shape 606"/>
          <p:cNvSpPr/>
          <p:nvPr/>
        </p:nvSpPr>
        <p:spPr>
          <a:xfrm>
            <a:off x="5381327" y="5640794"/>
            <a:ext cx="2885220" cy="82785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5400" dirty="0" smtClean="0">
                <a:latin typeface="Calibri"/>
                <a:ea typeface="Calibri"/>
                <a:cs typeface="Calibri"/>
                <a:sym typeface="Calibri"/>
              </a:rPr>
              <a:t>concrete</a:t>
            </a:r>
            <a:endParaRPr lang="en-US" sz="5400" b="0" i="0" u="none" strike="noStrike" cap="none" baseline="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453422675"/>
      </p:ext>
    </p:extLst>
  </p:cSld>
  <p:clrMapOvr>
    <a:masterClrMapping/>
  </p:clrMapOvr>
  <p:transition xmlns:p14="http://schemas.microsoft.com/office/powerpoint/2010/mai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p:nvPr/>
        </p:nvSpPr>
        <p:spPr>
          <a:xfrm>
            <a:off x="770156" y="1878291"/>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a:solidFill>
                  <a:srgbClr val="FF0000"/>
                </a:solidFill>
                <a:latin typeface="Calibri"/>
                <a:ea typeface="Calibri"/>
                <a:cs typeface="Calibri"/>
                <a:sym typeface="Calibri"/>
                <a:rtl val="0"/>
              </a:rPr>
              <a:t>resolve </a:t>
            </a:r>
          </a:p>
        </p:txBody>
      </p:sp>
      <p:cxnSp>
        <p:nvCxnSpPr>
          <p:cNvPr id="617" name="Shape 617"/>
          <p:cNvCxnSpPr/>
          <p:nvPr/>
        </p:nvCxnSpPr>
        <p:spPr>
          <a:xfrm>
            <a:off x="3974478" y="2714273"/>
            <a:ext cx="1252596" cy="0"/>
          </a:xfrm>
          <a:prstGeom prst="straightConnector1">
            <a:avLst/>
          </a:prstGeom>
          <a:noFill/>
          <a:ln w="76200" cap="flat">
            <a:solidFill>
              <a:schemeClr val="dk1"/>
            </a:solidFill>
            <a:prstDash val="solid"/>
            <a:round/>
            <a:headEnd type="none" w="med" len="med"/>
            <a:tailEnd type="stealth" w="lg" len="lg"/>
          </a:ln>
        </p:spPr>
      </p:cxnSp>
      <p:sp>
        <p:nvSpPr>
          <p:cNvPr id="618" name="Shape 618"/>
          <p:cNvSpPr/>
          <p:nvPr/>
        </p:nvSpPr>
        <p:spPr>
          <a:xfrm>
            <a:off x="5621128" y="2257073"/>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19" name="Shape 619"/>
          <p:cNvSpPr/>
          <p:nvPr/>
        </p:nvSpPr>
        <p:spPr>
          <a:xfrm>
            <a:off x="5580494" y="1729039"/>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620" name="Shape 620"/>
          <p:cNvSpPr/>
          <p:nvPr/>
        </p:nvSpPr>
        <p:spPr>
          <a:xfrm>
            <a:off x="2303290" y="410447"/>
            <a:ext cx="416462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Recalling.</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p:nvPr/>
        </p:nvSpPr>
        <p:spPr>
          <a:xfrm>
            <a:off x="2303290" y="410447"/>
            <a:ext cx="416462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Recalling.</a:t>
            </a:r>
          </a:p>
        </p:txBody>
      </p:sp>
      <p:sp>
        <p:nvSpPr>
          <p:cNvPr id="626" name="Shape 626"/>
          <p:cNvSpPr/>
          <p:nvPr/>
        </p:nvSpPr>
        <p:spPr>
          <a:xfrm>
            <a:off x="770156" y="1878291"/>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a:solidFill>
                  <a:srgbClr val="FF0000"/>
                </a:solidFill>
                <a:latin typeface="Calibri"/>
                <a:ea typeface="Calibri"/>
                <a:cs typeface="Calibri"/>
                <a:sym typeface="Calibri"/>
                <a:rtl val="0"/>
              </a:rPr>
              <a:t>resolve </a:t>
            </a:r>
          </a:p>
        </p:txBody>
      </p:sp>
      <p:cxnSp>
        <p:nvCxnSpPr>
          <p:cNvPr id="627" name="Shape 627"/>
          <p:cNvCxnSpPr/>
          <p:nvPr/>
        </p:nvCxnSpPr>
        <p:spPr>
          <a:xfrm>
            <a:off x="3974478" y="2714273"/>
            <a:ext cx="1252596" cy="0"/>
          </a:xfrm>
          <a:prstGeom prst="straightConnector1">
            <a:avLst/>
          </a:prstGeom>
          <a:noFill/>
          <a:ln w="76200" cap="flat">
            <a:solidFill>
              <a:schemeClr val="dk1"/>
            </a:solidFill>
            <a:prstDash val="solid"/>
            <a:round/>
            <a:headEnd type="none" w="med" len="med"/>
            <a:tailEnd type="stealth" w="lg" len="lg"/>
          </a:ln>
        </p:spPr>
      </p:cxnSp>
      <p:sp>
        <p:nvSpPr>
          <p:cNvPr id="628" name="Shape 628"/>
          <p:cNvSpPr/>
          <p:nvPr/>
        </p:nvSpPr>
        <p:spPr>
          <a:xfrm>
            <a:off x="5621128" y="2257073"/>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29" name="Shape 629"/>
          <p:cNvSpPr/>
          <p:nvPr/>
        </p:nvSpPr>
        <p:spPr>
          <a:xfrm>
            <a:off x="5580494" y="1729039"/>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630" name="Shape 630"/>
          <p:cNvSpPr/>
          <p:nvPr/>
        </p:nvSpPr>
        <p:spPr>
          <a:xfrm>
            <a:off x="768608" y="3095416"/>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a:solidFill>
                  <a:srgbClr val="FF0000"/>
                </a:solidFill>
                <a:latin typeface="Calibri"/>
                <a:ea typeface="Calibri"/>
                <a:cs typeface="Calibri"/>
                <a:sym typeface="Calibri"/>
                <a:rtl val="0"/>
              </a:rPr>
              <a:t>resolve </a:t>
            </a:r>
          </a:p>
        </p:txBody>
      </p:sp>
      <p:cxnSp>
        <p:nvCxnSpPr>
          <p:cNvPr id="631" name="Shape 631"/>
          <p:cNvCxnSpPr/>
          <p:nvPr/>
        </p:nvCxnSpPr>
        <p:spPr>
          <a:xfrm>
            <a:off x="3972930" y="3931396"/>
            <a:ext cx="1252596" cy="0"/>
          </a:xfrm>
          <a:prstGeom prst="straightConnector1">
            <a:avLst/>
          </a:prstGeom>
          <a:noFill/>
          <a:ln w="76200" cap="flat">
            <a:solidFill>
              <a:schemeClr val="dk1"/>
            </a:solidFill>
            <a:prstDash val="solid"/>
            <a:round/>
            <a:headEnd type="none" w="med" len="med"/>
            <a:tailEnd type="stealth" w="lg" len="lg"/>
          </a:ln>
        </p:spPr>
      </p:cxnSp>
      <p:sp>
        <p:nvSpPr>
          <p:cNvPr id="632" name="Shape 632"/>
          <p:cNvSpPr/>
          <p:nvPr/>
        </p:nvSpPr>
        <p:spPr>
          <a:xfrm>
            <a:off x="5619580" y="3474196"/>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33" name="Shape 633"/>
          <p:cNvSpPr/>
          <p:nvPr/>
        </p:nvSpPr>
        <p:spPr>
          <a:xfrm>
            <a:off x="5578946" y="2946163"/>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p:nvPr/>
        </p:nvSpPr>
        <p:spPr>
          <a:xfrm>
            <a:off x="2303290" y="410447"/>
            <a:ext cx="416462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Recalling.</a:t>
            </a:r>
          </a:p>
        </p:txBody>
      </p:sp>
      <p:sp>
        <p:nvSpPr>
          <p:cNvPr id="639" name="Shape 639"/>
          <p:cNvSpPr/>
          <p:nvPr/>
        </p:nvSpPr>
        <p:spPr>
          <a:xfrm>
            <a:off x="770156" y="1878291"/>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a:solidFill>
                  <a:srgbClr val="FF0000"/>
                </a:solidFill>
                <a:latin typeface="Calibri"/>
                <a:ea typeface="Calibri"/>
                <a:cs typeface="Calibri"/>
                <a:sym typeface="Calibri"/>
                <a:rtl val="0"/>
              </a:rPr>
              <a:t>resolve </a:t>
            </a:r>
          </a:p>
        </p:txBody>
      </p:sp>
      <p:cxnSp>
        <p:nvCxnSpPr>
          <p:cNvPr id="640" name="Shape 640"/>
          <p:cNvCxnSpPr/>
          <p:nvPr/>
        </p:nvCxnSpPr>
        <p:spPr>
          <a:xfrm>
            <a:off x="3974478" y="2714273"/>
            <a:ext cx="1252596" cy="0"/>
          </a:xfrm>
          <a:prstGeom prst="straightConnector1">
            <a:avLst/>
          </a:prstGeom>
          <a:noFill/>
          <a:ln w="76200" cap="flat">
            <a:solidFill>
              <a:schemeClr val="dk1"/>
            </a:solidFill>
            <a:prstDash val="solid"/>
            <a:round/>
            <a:headEnd type="none" w="med" len="med"/>
            <a:tailEnd type="stealth" w="lg" len="lg"/>
          </a:ln>
        </p:spPr>
      </p:cxnSp>
      <p:sp>
        <p:nvSpPr>
          <p:cNvPr id="641" name="Shape 641"/>
          <p:cNvSpPr/>
          <p:nvPr/>
        </p:nvSpPr>
        <p:spPr>
          <a:xfrm>
            <a:off x="5621128" y="2257073"/>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42" name="Shape 642"/>
          <p:cNvSpPr/>
          <p:nvPr/>
        </p:nvSpPr>
        <p:spPr>
          <a:xfrm>
            <a:off x="5580494" y="1729039"/>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643" name="Shape 643"/>
          <p:cNvSpPr/>
          <p:nvPr/>
        </p:nvSpPr>
        <p:spPr>
          <a:xfrm>
            <a:off x="768608" y="3095416"/>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a:solidFill>
                  <a:srgbClr val="FF0000"/>
                </a:solidFill>
                <a:latin typeface="Calibri"/>
                <a:ea typeface="Calibri"/>
                <a:cs typeface="Calibri"/>
                <a:sym typeface="Calibri"/>
                <a:rtl val="0"/>
              </a:rPr>
              <a:t>resolve </a:t>
            </a:r>
          </a:p>
        </p:txBody>
      </p:sp>
      <p:cxnSp>
        <p:nvCxnSpPr>
          <p:cNvPr id="644" name="Shape 644"/>
          <p:cNvCxnSpPr/>
          <p:nvPr/>
        </p:nvCxnSpPr>
        <p:spPr>
          <a:xfrm>
            <a:off x="3972930" y="3931396"/>
            <a:ext cx="1252596" cy="0"/>
          </a:xfrm>
          <a:prstGeom prst="straightConnector1">
            <a:avLst/>
          </a:prstGeom>
          <a:noFill/>
          <a:ln w="76200" cap="flat">
            <a:solidFill>
              <a:schemeClr val="dk1"/>
            </a:solidFill>
            <a:prstDash val="solid"/>
            <a:round/>
            <a:headEnd type="none" w="med" len="med"/>
            <a:tailEnd type="stealth" w="lg" len="lg"/>
          </a:ln>
        </p:spPr>
      </p:cxnSp>
      <p:sp>
        <p:nvSpPr>
          <p:cNvPr id="645" name="Shape 645"/>
          <p:cNvSpPr/>
          <p:nvPr/>
        </p:nvSpPr>
        <p:spPr>
          <a:xfrm>
            <a:off x="5619580" y="3474196"/>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46" name="Shape 646"/>
          <p:cNvSpPr/>
          <p:nvPr/>
        </p:nvSpPr>
        <p:spPr>
          <a:xfrm>
            <a:off x="5578946" y="2946163"/>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647" name="Shape 647"/>
          <p:cNvSpPr/>
          <p:nvPr/>
        </p:nvSpPr>
        <p:spPr>
          <a:xfrm>
            <a:off x="925045" y="4293505"/>
            <a:ext cx="295535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dirty="0">
                <a:solidFill>
                  <a:srgbClr val="FF0000"/>
                </a:solidFill>
                <a:latin typeface="Calibri"/>
                <a:ea typeface="Calibri"/>
                <a:cs typeface="Calibri"/>
                <a:sym typeface="Calibri"/>
                <a:rtl val="0"/>
              </a:rPr>
              <a:t>trigger</a:t>
            </a:r>
          </a:p>
        </p:txBody>
      </p:sp>
      <p:cxnSp>
        <p:nvCxnSpPr>
          <p:cNvPr id="648" name="Shape 648"/>
          <p:cNvCxnSpPr/>
          <p:nvPr/>
        </p:nvCxnSpPr>
        <p:spPr>
          <a:xfrm>
            <a:off x="3961650" y="5129487"/>
            <a:ext cx="1252596" cy="0"/>
          </a:xfrm>
          <a:prstGeom prst="straightConnector1">
            <a:avLst/>
          </a:prstGeom>
          <a:noFill/>
          <a:ln w="76200" cap="flat">
            <a:solidFill>
              <a:schemeClr val="dk1"/>
            </a:solidFill>
            <a:prstDash val="solid"/>
            <a:round/>
            <a:headEnd type="none" w="med" len="med"/>
            <a:tailEnd type="stealth" w="lg" len="lg"/>
          </a:ln>
        </p:spPr>
      </p:cxnSp>
      <p:sp>
        <p:nvSpPr>
          <p:cNvPr id="649" name="Shape 649"/>
          <p:cNvSpPr/>
          <p:nvPr/>
        </p:nvSpPr>
        <p:spPr>
          <a:xfrm>
            <a:off x="5608298" y="4672287"/>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50" name="Shape 650"/>
          <p:cNvSpPr/>
          <p:nvPr/>
        </p:nvSpPr>
        <p:spPr>
          <a:xfrm>
            <a:off x="6142719" y="4407857"/>
            <a:ext cx="161083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3" name="Oval 2"/>
          <p:cNvSpPr/>
          <p:nvPr/>
        </p:nvSpPr>
        <p:spPr>
          <a:xfrm>
            <a:off x="768608" y="4407857"/>
            <a:ext cx="3205871" cy="1422598"/>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Shape 638"/>
          <p:cNvSpPr/>
          <p:nvPr/>
        </p:nvSpPr>
        <p:spPr>
          <a:xfrm>
            <a:off x="2303290" y="410447"/>
            <a:ext cx="416462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Recalling.</a:t>
            </a:r>
          </a:p>
        </p:txBody>
      </p:sp>
      <p:sp>
        <p:nvSpPr>
          <p:cNvPr id="639" name="Shape 639"/>
          <p:cNvSpPr/>
          <p:nvPr/>
        </p:nvSpPr>
        <p:spPr>
          <a:xfrm>
            <a:off x="770156" y="1878291"/>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a:solidFill>
                  <a:srgbClr val="FF0000"/>
                </a:solidFill>
                <a:latin typeface="Calibri"/>
                <a:ea typeface="Calibri"/>
                <a:cs typeface="Calibri"/>
                <a:sym typeface="Calibri"/>
                <a:rtl val="0"/>
              </a:rPr>
              <a:t>resolve </a:t>
            </a:r>
          </a:p>
        </p:txBody>
      </p:sp>
      <p:cxnSp>
        <p:nvCxnSpPr>
          <p:cNvPr id="640" name="Shape 640"/>
          <p:cNvCxnSpPr/>
          <p:nvPr/>
        </p:nvCxnSpPr>
        <p:spPr>
          <a:xfrm>
            <a:off x="3974478" y="2714273"/>
            <a:ext cx="1252596" cy="0"/>
          </a:xfrm>
          <a:prstGeom prst="straightConnector1">
            <a:avLst/>
          </a:prstGeom>
          <a:noFill/>
          <a:ln w="76200" cap="flat">
            <a:solidFill>
              <a:schemeClr val="dk1"/>
            </a:solidFill>
            <a:prstDash val="solid"/>
            <a:round/>
            <a:headEnd type="none" w="med" len="med"/>
            <a:tailEnd type="stealth" w="lg" len="lg"/>
          </a:ln>
        </p:spPr>
      </p:cxnSp>
      <p:sp>
        <p:nvSpPr>
          <p:cNvPr id="641" name="Shape 641"/>
          <p:cNvSpPr/>
          <p:nvPr/>
        </p:nvSpPr>
        <p:spPr>
          <a:xfrm>
            <a:off x="5621128" y="2257073"/>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42" name="Shape 642"/>
          <p:cNvSpPr/>
          <p:nvPr/>
        </p:nvSpPr>
        <p:spPr>
          <a:xfrm>
            <a:off x="5580494" y="1729039"/>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643" name="Shape 643"/>
          <p:cNvSpPr/>
          <p:nvPr/>
        </p:nvSpPr>
        <p:spPr>
          <a:xfrm>
            <a:off x="768608" y="3095416"/>
            <a:ext cx="320432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a:solidFill>
                  <a:srgbClr val="FF0000"/>
                </a:solidFill>
                <a:latin typeface="Calibri"/>
                <a:ea typeface="Calibri"/>
                <a:cs typeface="Calibri"/>
                <a:sym typeface="Calibri"/>
                <a:rtl val="0"/>
              </a:rPr>
              <a:t>resolve </a:t>
            </a:r>
          </a:p>
        </p:txBody>
      </p:sp>
      <p:cxnSp>
        <p:nvCxnSpPr>
          <p:cNvPr id="644" name="Shape 644"/>
          <p:cNvCxnSpPr/>
          <p:nvPr/>
        </p:nvCxnSpPr>
        <p:spPr>
          <a:xfrm>
            <a:off x="3972930" y="3931396"/>
            <a:ext cx="1252596" cy="0"/>
          </a:xfrm>
          <a:prstGeom prst="straightConnector1">
            <a:avLst/>
          </a:prstGeom>
          <a:noFill/>
          <a:ln w="76200" cap="flat">
            <a:solidFill>
              <a:schemeClr val="dk1"/>
            </a:solidFill>
            <a:prstDash val="solid"/>
            <a:round/>
            <a:headEnd type="none" w="med" len="med"/>
            <a:tailEnd type="stealth" w="lg" len="lg"/>
          </a:ln>
        </p:spPr>
      </p:cxnSp>
      <p:sp>
        <p:nvSpPr>
          <p:cNvPr id="645" name="Shape 645"/>
          <p:cNvSpPr/>
          <p:nvPr/>
        </p:nvSpPr>
        <p:spPr>
          <a:xfrm>
            <a:off x="5619580" y="3474196"/>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46" name="Shape 646"/>
          <p:cNvSpPr/>
          <p:nvPr/>
        </p:nvSpPr>
        <p:spPr>
          <a:xfrm>
            <a:off x="5578946" y="2946163"/>
            <a:ext cx="277351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 … …</a:t>
            </a:r>
          </a:p>
        </p:txBody>
      </p:sp>
      <p:sp>
        <p:nvSpPr>
          <p:cNvPr id="647" name="Shape 647"/>
          <p:cNvSpPr/>
          <p:nvPr/>
        </p:nvSpPr>
        <p:spPr>
          <a:xfrm>
            <a:off x="925045" y="4293505"/>
            <a:ext cx="295535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8000" b="0" i="0" u="none" strike="noStrike" cap="none" baseline="0" dirty="0">
                <a:solidFill>
                  <a:srgbClr val="FF0000"/>
                </a:solidFill>
                <a:latin typeface="Calibri"/>
                <a:ea typeface="Calibri"/>
                <a:cs typeface="Calibri"/>
                <a:sym typeface="Calibri"/>
                <a:rtl val="0"/>
              </a:rPr>
              <a:t>trigger</a:t>
            </a:r>
          </a:p>
        </p:txBody>
      </p:sp>
      <p:sp>
        <p:nvSpPr>
          <p:cNvPr id="649" name="Shape 649"/>
          <p:cNvSpPr/>
          <p:nvPr/>
        </p:nvSpPr>
        <p:spPr>
          <a:xfrm>
            <a:off x="5608298" y="4672287"/>
            <a:ext cx="2671618" cy="914400"/>
          </a:xfrm>
          <a:prstGeom prst="bracketPair">
            <a:avLst/>
          </a:prstGeom>
          <a:noFill/>
          <a:ln w="7620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650" name="Shape 650"/>
          <p:cNvSpPr/>
          <p:nvPr/>
        </p:nvSpPr>
        <p:spPr>
          <a:xfrm>
            <a:off x="6142719" y="4407857"/>
            <a:ext cx="161083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0" i="0" u="none" strike="noStrike" cap="none" baseline="0" dirty="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cxnSp>
        <p:nvCxnSpPr>
          <p:cNvPr id="6" name="Curved Connector 5"/>
          <p:cNvCxnSpPr>
            <a:stCxn id="3" idx="2"/>
          </p:cNvCxnSpPr>
          <p:nvPr/>
        </p:nvCxnSpPr>
        <p:spPr>
          <a:xfrm rot="10800000" flipH="1">
            <a:off x="768608" y="3931396"/>
            <a:ext cx="1548" cy="1187760"/>
          </a:xfrm>
          <a:prstGeom prst="curvedConnector4">
            <a:avLst>
              <a:gd name="adj1" fmla="val -25209044"/>
              <a:gd name="adj2" fmla="val 99384"/>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19518" y="5830455"/>
            <a:ext cx="3752273" cy="707886"/>
          </a:xfrm>
          <a:prstGeom prst="rect">
            <a:avLst/>
          </a:prstGeom>
          <a:noFill/>
        </p:spPr>
        <p:txBody>
          <a:bodyPr wrap="square" rtlCol="0">
            <a:spAutoFit/>
          </a:bodyPr>
          <a:lstStyle/>
          <a:p>
            <a:pPr algn="ctr"/>
            <a:r>
              <a:rPr lang="en-US" sz="4000" dirty="0" smtClean="0"/>
              <a:t>Delay!</a:t>
            </a:r>
            <a:endParaRPr lang="en-US" sz="4000" dirty="0"/>
          </a:p>
        </p:txBody>
      </p:sp>
    </p:spTree>
    <p:extLst>
      <p:ext uri="{BB962C8B-B14F-4D97-AF65-F5344CB8AC3E}">
        <p14:creationId xmlns:p14="http://schemas.microsoft.com/office/powerpoint/2010/main" val="3134915901"/>
      </p:ext>
    </p:extLst>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p:nvPr/>
        </p:nvSpPr>
        <p:spPr>
          <a:xfrm>
            <a:off x="317488" y="1987014"/>
            <a:ext cx="8360564" cy="4524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Points can be scored by: </a:t>
            </a:r>
          </a:p>
          <a:p>
            <a:pPr marL="457200" marR="0" lvl="0" indent="-457200" algn="l" rtl="0">
              <a:lnSpc>
                <a:spcPct val="10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Claiming a Route between two adjacent cities on the map; </a:t>
            </a:r>
          </a:p>
          <a:p>
            <a:pPr marL="457200" marR="0" lvl="0" indent="-457200" algn="l" rtl="0">
              <a:lnSpc>
                <a:spcPct val="10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Successfully completing a Continuous Path of routes between two cities listed on your Destination Ticket(s);</a:t>
            </a:r>
          </a:p>
          <a:p>
            <a:pPr marL="457200" marR="0" lvl="0" indent="-457200" algn="l" rtl="0">
              <a:lnSpc>
                <a:spcPct val="10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Completing the Longest Continuous Path of routes.</a:t>
            </a:r>
          </a:p>
        </p:txBody>
      </p:sp>
      <p:sp>
        <p:nvSpPr>
          <p:cNvPr id="140" name="Shape 140"/>
          <p:cNvSpPr txBox="1"/>
          <p:nvPr/>
        </p:nvSpPr>
        <p:spPr>
          <a:xfrm>
            <a:off x="816449" y="587670"/>
            <a:ext cx="7812767"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tl val="0"/>
              </a:rPr>
              <a:t>Specific – </a:t>
            </a:r>
            <a:r>
              <a:rPr lang="en-US" sz="5400" b="1" i="1" u="none" strike="noStrike" cap="none" baseline="0">
                <a:solidFill>
                  <a:schemeClr val="dk1"/>
                </a:solidFill>
                <a:latin typeface="Calibri"/>
                <a:ea typeface="Calibri"/>
                <a:cs typeface="Calibri"/>
                <a:sym typeface="Calibri"/>
                <a:rtl val="0"/>
              </a:rPr>
              <a:t>Ticket to Ride</a:t>
            </a:r>
          </a:p>
        </p:txBody>
      </p:sp>
      <p:sp>
        <p:nvSpPr>
          <p:cNvPr id="141" name="Shape 141"/>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a:solidFill>
                  <a:schemeClr val="accent3"/>
                </a:solidFill>
                <a:latin typeface="Arial"/>
                <a:ea typeface="Arial"/>
                <a:cs typeface="Arial"/>
                <a:sym typeface="Arial"/>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p:nvPr/>
        </p:nvSpPr>
        <p:spPr>
          <a:xfrm>
            <a:off x="1054585" y="2062359"/>
            <a:ext cx="7155311" cy="341631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600" b="0" i="0" u="none" strike="noStrike" cap="none" baseline="0" dirty="0">
                <a:solidFill>
                  <a:schemeClr val="dk1"/>
                </a:solidFill>
                <a:latin typeface="Calibri"/>
                <a:ea typeface="Calibri"/>
                <a:cs typeface="Calibri"/>
                <a:sym typeface="Calibri"/>
                <a:rtl val="0"/>
              </a:rPr>
              <a:t>Don’t </a:t>
            </a:r>
            <a:r>
              <a:rPr lang="en-US" sz="4600" b="0" i="0" u="none" strike="noStrike" cap="none" baseline="0" dirty="0" smtClean="0">
                <a:solidFill>
                  <a:schemeClr val="dk1"/>
                </a:solidFill>
                <a:latin typeface="Calibri"/>
                <a:ea typeface="Calibri"/>
                <a:cs typeface="Calibri"/>
                <a:sym typeface="Calibri"/>
                <a:rtl val="0"/>
              </a:rPr>
              <a:t>make</a:t>
            </a:r>
            <a:endParaRPr lang="en-US" sz="4600" b="0" i="0" u="none" strike="noStrike" cap="none" baseline="0" dirty="0">
              <a:solidFill>
                <a:schemeClr val="dk1"/>
              </a:solidFill>
              <a:latin typeface="Calibri"/>
              <a:ea typeface="Calibri"/>
              <a:cs typeface="Calibri"/>
              <a:sym typeface="Calibri"/>
              <a:rtl val="0"/>
            </a:endParaRPr>
          </a:p>
          <a:p>
            <a:pPr marL="0" marR="0" lvl="0" indent="0" algn="ctr" rtl="0">
              <a:lnSpc>
                <a:spcPct val="100000"/>
              </a:lnSpc>
              <a:spcBef>
                <a:spcPts val="0"/>
              </a:spcBef>
              <a:spcAft>
                <a:spcPts val="0"/>
              </a:spcAft>
              <a:buClr>
                <a:schemeClr val="dk1"/>
              </a:buClr>
              <a:buSzPct val="25000"/>
              <a:buFont typeface="Calibri"/>
              <a:buNone/>
            </a:pPr>
            <a:r>
              <a:rPr lang="en-US" sz="4600" b="0" i="0" u="none" strike="noStrike" cap="none" baseline="0" dirty="0" smtClean="0">
                <a:solidFill>
                  <a:schemeClr val="dk1"/>
                </a:solidFill>
                <a:latin typeface="Calibri"/>
                <a:ea typeface="Calibri"/>
                <a:cs typeface="Calibri"/>
                <a:sym typeface="Calibri"/>
                <a:rtl val="0"/>
              </a:rPr>
              <a:t>Them</a:t>
            </a:r>
            <a:r>
              <a:rPr lang="en-US" sz="4600" b="0" i="0" u="none" strike="noStrike" cap="none" dirty="0" smtClean="0">
                <a:solidFill>
                  <a:schemeClr val="dk1"/>
                </a:solidFill>
                <a:latin typeface="Calibri"/>
                <a:ea typeface="Calibri"/>
                <a:cs typeface="Calibri"/>
                <a:sym typeface="Calibri"/>
                <a:rtl val="0"/>
              </a:rPr>
              <a:t> </a:t>
            </a:r>
            <a:r>
              <a:rPr lang="en-US" sz="4600" b="0" i="0" u="none" strike="noStrike" cap="none" baseline="0" dirty="0" smtClean="0">
                <a:solidFill>
                  <a:schemeClr val="dk1"/>
                </a:solidFill>
                <a:latin typeface="Calibri"/>
                <a:ea typeface="Calibri"/>
                <a:cs typeface="Calibri"/>
                <a:sym typeface="Calibri"/>
                <a:rtl val="0"/>
              </a:rPr>
              <a:t>think.</a:t>
            </a:r>
          </a:p>
          <a:p>
            <a:pPr marL="0" marR="0" lvl="0" indent="0" algn="ctr" rtl="0">
              <a:lnSpc>
                <a:spcPct val="100000"/>
              </a:lnSpc>
              <a:spcBef>
                <a:spcPts val="0"/>
              </a:spcBef>
              <a:spcAft>
                <a:spcPts val="0"/>
              </a:spcAft>
              <a:buClr>
                <a:schemeClr val="dk1"/>
              </a:buClr>
              <a:buSzPct val="25000"/>
              <a:buFont typeface="Calibri"/>
              <a:buNone/>
            </a:pPr>
            <a:endParaRPr lang="en-US" sz="46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4600" b="0" i="0" u="none" strike="noStrike" cap="none" baseline="0" dirty="0" smtClean="0">
                <a:solidFill>
                  <a:schemeClr val="dk1"/>
                </a:solidFill>
                <a:latin typeface="Calibri"/>
                <a:ea typeface="Calibri"/>
                <a:cs typeface="Calibri"/>
                <a:sym typeface="Calibri"/>
                <a:rtl val="0"/>
              </a:rPr>
              <a:t>Repeat</a:t>
            </a:r>
            <a:r>
              <a:rPr lang="en-US" sz="4600" b="0" i="0" u="none" strike="noStrike" cap="none" dirty="0" smtClean="0">
                <a:solidFill>
                  <a:schemeClr val="dk1"/>
                </a:solidFill>
                <a:latin typeface="Calibri"/>
                <a:ea typeface="Calibri"/>
                <a:cs typeface="Calibri"/>
                <a:sym typeface="Calibri"/>
                <a:rtl val="0"/>
              </a:rPr>
              <a:t> </a:t>
            </a:r>
            <a:r>
              <a:rPr lang="en-US" sz="4600" dirty="0" smtClean="0">
                <a:solidFill>
                  <a:schemeClr val="dk1"/>
                </a:solidFill>
                <a:latin typeface="Calibri"/>
                <a:ea typeface="Calibri"/>
                <a:cs typeface="Calibri"/>
                <a:sym typeface="Calibri"/>
              </a:rPr>
              <a:t>yourself.</a:t>
            </a:r>
            <a:endParaRPr lang="en-US" sz="46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5" name="Shape 662"/>
          <p:cNvSpPr/>
          <p:nvPr/>
        </p:nvSpPr>
        <p:spPr>
          <a:xfrm>
            <a:off x="0" y="1463491"/>
            <a:ext cx="9143998" cy="1289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dirty="0" smtClean="0">
                <a:solidFill>
                  <a:schemeClr val="dk1"/>
                </a:solidFill>
                <a:latin typeface="Calibri"/>
                <a:ea typeface="Calibri"/>
                <a:cs typeface="Calibri"/>
                <a:sym typeface="Calibri"/>
                <a:rtl val="0"/>
              </a:rPr>
              <a:t>Best thing for this:</a:t>
            </a:r>
            <a:endParaRPr lang="en-US" sz="80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8000" dirty="0" smtClean="0">
                <a:solidFill>
                  <a:schemeClr val="dk1"/>
                </a:solidFill>
                <a:latin typeface="Calibri"/>
                <a:ea typeface="Calibri"/>
                <a:cs typeface="Calibri"/>
                <a:sym typeface="Calibri"/>
              </a:rPr>
              <a:t>Style guide!</a:t>
            </a:r>
          </a:p>
          <a:p>
            <a:pPr lvl="0" algn="ctr">
              <a:buClr>
                <a:schemeClr val="dk1"/>
              </a:buClr>
              <a:buSzPct val="25000"/>
            </a:pPr>
            <a:endParaRPr lang="en-US" sz="8000" b="0" i="0" u="none" strike="noStrike" cap="none" baseline="0" dirty="0">
              <a:solidFill>
                <a:schemeClr val="dk1"/>
              </a:solidFill>
              <a:latin typeface="Calibri"/>
              <a:ea typeface="Calibri"/>
              <a:cs typeface="Calibri"/>
              <a:sym typeface="Calibri"/>
              <a:rtl val="0"/>
            </a:endParaRPr>
          </a:p>
        </p:txBody>
      </p:sp>
      <p:sp>
        <p:nvSpPr>
          <p:cNvPr id="2" name="TextBox 1"/>
          <p:cNvSpPr txBox="1"/>
          <p:nvPr/>
        </p:nvSpPr>
        <p:spPr>
          <a:xfrm>
            <a:off x="1616364" y="5715000"/>
            <a:ext cx="7070434" cy="461665"/>
          </a:xfrm>
          <a:prstGeom prst="rect">
            <a:avLst/>
          </a:prstGeom>
          <a:noFill/>
        </p:spPr>
        <p:txBody>
          <a:bodyPr wrap="square" rtlCol="0">
            <a:spAutoFit/>
          </a:bodyPr>
          <a:lstStyle/>
          <a:p>
            <a:pPr algn="r"/>
            <a:r>
              <a:rPr lang="en-US" sz="2400" dirty="0" smtClean="0"/>
              <a:t>+5 VP if you went to that panel</a:t>
            </a:r>
            <a:endParaRPr lang="en-US" sz="2400" dirty="0"/>
          </a:p>
        </p:txBody>
      </p:sp>
    </p:spTree>
    <p:extLst>
      <p:ext uri="{BB962C8B-B14F-4D97-AF65-F5344CB8AC3E}">
        <p14:creationId xmlns:p14="http://schemas.microsoft.com/office/powerpoint/2010/main" val="3164483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p:nvPr/>
        </p:nvSpPr>
        <p:spPr>
          <a:xfrm>
            <a:off x="1873450" y="1529544"/>
            <a:ext cx="5496114" cy="13234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Action token</a:t>
            </a:r>
          </a:p>
        </p:txBody>
      </p:sp>
      <p:sp>
        <p:nvSpPr>
          <p:cNvPr id="670" name="Shape 670"/>
          <p:cNvSpPr/>
          <p:nvPr/>
        </p:nvSpPr>
        <p:spPr>
          <a:xfrm>
            <a:off x="1873450" y="2874902"/>
            <a:ext cx="5496114" cy="13234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Action token</a:t>
            </a:r>
          </a:p>
        </p:txBody>
      </p:sp>
      <p:sp>
        <p:nvSpPr>
          <p:cNvPr id="671" name="Shape 671"/>
          <p:cNvSpPr/>
          <p:nvPr/>
        </p:nvSpPr>
        <p:spPr>
          <a:xfrm>
            <a:off x="1302612" y="4211137"/>
            <a:ext cx="6650278" cy="13234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a:solidFill>
                  <a:schemeClr val="dk1"/>
                </a:solidFill>
                <a:latin typeface="Calibri"/>
                <a:ea typeface="Calibri"/>
                <a:cs typeface="Calibri"/>
                <a:sym typeface="Calibri"/>
                <a:rtl val="0"/>
              </a:rPr>
              <a:t>Action </a:t>
            </a:r>
            <a:r>
              <a:rPr lang="en-US" sz="8000" b="1" i="0" u="none" strike="noStrike" cap="none" baseline="0">
                <a:solidFill>
                  <a:srgbClr val="FF0000"/>
                </a:solidFill>
                <a:latin typeface="Calibri"/>
                <a:ea typeface="Calibri"/>
                <a:cs typeface="Calibri"/>
                <a:sym typeface="Calibri"/>
                <a:rtl val="0"/>
              </a:rPr>
              <a:t>marker?</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p:nvPr/>
        </p:nvSpPr>
        <p:spPr>
          <a:xfrm>
            <a:off x="1778675" y="1582020"/>
            <a:ext cx="167095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a:solidFill>
                  <a:srgbClr val="000000"/>
                </a:solidFill>
                <a:latin typeface="Calibri"/>
                <a:ea typeface="Calibri"/>
                <a:cs typeface="Calibri"/>
                <a:sym typeface="Calibri"/>
                <a:rtl val="0"/>
              </a:rPr>
              <a:t>can </a:t>
            </a:r>
          </a:p>
        </p:txBody>
      </p:sp>
      <p:sp>
        <p:nvSpPr>
          <p:cNvPr id="677" name="Shape 677"/>
          <p:cNvSpPr/>
          <p:nvPr/>
        </p:nvSpPr>
        <p:spPr>
          <a:xfrm>
            <a:off x="3752819" y="2629309"/>
            <a:ext cx="1308269"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vs.</a:t>
            </a:r>
          </a:p>
        </p:txBody>
      </p:sp>
      <p:sp>
        <p:nvSpPr>
          <p:cNvPr id="678" name="Shape 678"/>
          <p:cNvSpPr/>
          <p:nvPr/>
        </p:nvSpPr>
        <p:spPr>
          <a:xfrm>
            <a:off x="5061089" y="3770973"/>
            <a:ext cx="1959992"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may</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p:nvPr/>
        </p:nvSpPr>
        <p:spPr>
          <a:xfrm>
            <a:off x="1011266" y="2628650"/>
            <a:ext cx="7039257"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a:solidFill>
                  <a:schemeClr val="dk1"/>
                </a:solidFill>
                <a:latin typeface="Calibri"/>
                <a:ea typeface="Calibri"/>
                <a:cs typeface="Calibri"/>
                <a:sym typeface="Calibri"/>
                <a:rtl val="0"/>
              </a:rPr>
              <a:t>8. </a:t>
            </a:r>
            <a:r>
              <a:rPr lang="en-US" sz="6000" b="0" i="0" u="none" strike="noStrike" cap="none" baseline="0">
                <a:solidFill>
                  <a:schemeClr val="dk1"/>
                </a:solidFill>
                <a:latin typeface="Calibri"/>
                <a:ea typeface="Calibri"/>
                <a:cs typeface="Calibri"/>
                <a:sym typeface="Calibri"/>
                <a:rtl val="0"/>
              </a:rPr>
              <a:t>Go big, then small.</a:t>
            </a:r>
            <a:r>
              <a:rPr lang="en-US" sz="6000" b="1" i="0" u="none" strike="noStrike" cap="none" baseline="0">
                <a:solidFill>
                  <a:schemeClr val="dk1"/>
                </a:solidFill>
                <a:latin typeface="Calibri"/>
                <a:ea typeface="Calibri"/>
                <a:cs typeface="Calibri"/>
                <a:sym typeface="Calibri"/>
                <a:rtl val="0"/>
              </a:rPr>
              <a:t> </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Shape 721"/>
          <p:cNvPicPr preferRelativeResize="0"/>
          <p:nvPr/>
        </p:nvPicPr>
        <p:blipFill rotWithShape="1">
          <a:blip r:embed="rId3">
            <a:alphaModFix/>
          </a:blip>
          <a:srcRect/>
          <a:stretch/>
        </p:blipFill>
        <p:spPr>
          <a:xfrm>
            <a:off x="0" y="1231900"/>
            <a:ext cx="6896100" cy="5626100"/>
          </a:xfrm>
          <a:prstGeom prst="rect">
            <a:avLst/>
          </a:prstGeom>
          <a:noFill/>
          <a:ln>
            <a:noFill/>
          </a:ln>
        </p:spPr>
      </p:pic>
      <p:sp>
        <p:nvSpPr>
          <p:cNvPr id="722" name="Shape 722"/>
          <p:cNvSpPr/>
          <p:nvPr/>
        </p:nvSpPr>
        <p:spPr>
          <a:xfrm>
            <a:off x="5673867" y="115447"/>
            <a:ext cx="3303696"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000" b="0" i="1" u="none" strike="noStrike" cap="none" baseline="0" dirty="0">
                <a:solidFill>
                  <a:srgbClr val="000000"/>
                </a:solidFill>
                <a:latin typeface="Calibri"/>
                <a:ea typeface="Calibri"/>
                <a:cs typeface="Calibri"/>
                <a:sym typeface="Calibri"/>
                <a:rtl val="0"/>
              </a:rPr>
              <a:t>Endeavor</a:t>
            </a:r>
          </a:p>
        </p:txBody>
      </p:sp>
      <p:sp>
        <p:nvSpPr>
          <p:cNvPr id="4" name="Shape 730"/>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dirty="0">
                <a:solidFill>
                  <a:schemeClr val="accent3"/>
                </a:solidFill>
                <a:latin typeface="Arial"/>
                <a:ea typeface="Arial"/>
                <a:cs typeface="Arial"/>
                <a:sym typeface="Arial"/>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Shape 727"/>
          <p:cNvPicPr preferRelativeResize="0"/>
          <p:nvPr/>
        </p:nvPicPr>
        <p:blipFill rotWithShape="1">
          <a:blip r:embed="rId3">
            <a:alphaModFix/>
          </a:blip>
          <a:srcRect/>
          <a:stretch/>
        </p:blipFill>
        <p:spPr>
          <a:xfrm>
            <a:off x="0" y="1231900"/>
            <a:ext cx="6896100" cy="5626100"/>
          </a:xfrm>
          <a:prstGeom prst="rect">
            <a:avLst/>
          </a:prstGeom>
          <a:noFill/>
          <a:ln>
            <a:noFill/>
          </a:ln>
        </p:spPr>
      </p:pic>
      <p:sp>
        <p:nvSpPr>
          <p:cNvPr id="728" name="Shape 728"/>
          <p:cNvSpPr/>
          <p:nvPr/>
        </p:nvSpPr>
        <p:spPr>
          <a:xfrm>
            <a:off x="5673867" y="115447"/>
            <a:ext cx="3303696"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000" b="0" i="1" u="none" strike="noStrike" cap="none" baseline="0" dirty="0">
                <a:solidFill>
                  <a:srgbClr val="000000"/>
                </a:solidFill>
                <a:latin typeface="Calibri"/>
                <a:ea typeface="Calibri"/>
                <a:cs typeface="Calibri"/>
                <a:sym typeface="Calibri"/>
                <a:rtl val="0"/>
              </a:rPr>
              <a:t>Endeavor</a:t>
            </a:r>
          </a:p>
        </p:txBody>
      </p:sp>
      <p:sp>
        <p:nvSpPr>
          <p:cNvPr id="729" name="Shape 729"/>
          <p:cNvSpPr/>
          <p:nvPr/>
        </p:nvSpPr>
        <p:spPr>
          <a:xfrm>
            <a:off x="6896100" y="1231900"/>
            <a:ext cx="898043" cy="1474741"/>
          </a:xfrm>
          <a:prstGeom prst="rightBrace">
            <a:avLst>
              <a:gd name="adj1" fmla="val 8333"/>
              <a:gd name="adj2" fmla="val 50000"/>
            </a:avLst>
          </a:prstGeom>
          <a:noFill/>
          <a:ln w="5715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730" name="Shape 730"/>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dirty="0">
                <a:solidFill>
                  <a:schemeClr val="accent3"/>
                </a:solidFill>
                <a:latin typeface="Arial"/>
                <a:ea typeface="Arial"/>
                <a:cs typeface="Arial"/>
                <a:sym typeface="Arial"/>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Shape 735"/>
          <p:cNvPicPr preferRelativeResize="0"/>
          <p:nvPr/>
        </p:nvPicPr>
        <p:blipFill rotWithShape="1">
          <a:blip r:embed="rId3">
            <a:alphaModFix/>
          </a:blip>
          <a:srcRect/>
          <a:stretch/>
        </p:blipFill>
        <p:spPr>
          <a:xfrm>
            <a:off x="0" y="1231900"/>
            <a:ext cx="6896100" cy="5626100"/>
          </a:xfrm>
          <a:prstGeom prst="rect">
            <a:avLst/>
          </a:prstGeom>
          <a:noFill/>
          <a:ln>
            <a:noFill/>
          </a:ln>
        </p:spPr>
      </p:pic>
      <p:sp>
        <p:nvSpPr>
          <p:cNvPr id="736" name="Shape 736"/>
          <p:cNvSpPr/>
          <p:nvPr/>
        </p:nvSpPr>
        <p:spPr>
          <a:xfrm>
            <a:off x="5673867" y="115447"/>
            <a:ext cx="3303696"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000" b="0" i="1" u="none" strike="noStrike" cap="none" baseline="0" dirty="0">
                <a:solidFill>
                  <a:srgbClr val="000000"/>
                </a:solidFill>
                <a:latin typeface="Calibri"/>
                <a:ea typeface="Calibri"/>
                <a:cs typeface="Calibri"/>
                <a:sym typeface="Calibri"/>
                <a:rtl val="0"/>
              </a:rPr>
              <a:t>Endeavor</a:t>
            </a:r>
          </a:p>
        </p:txBody>
      </p:sp>
      <p:sp>
        <p:nvSpPr>
          <p:cNvPr id="737" name="Shape 737"/>
          <p:cNvSpPr/>
          <p:nvPr/>
        </p:nvSpPr>
        <p:spPr>
          <a:xfrm>
            <a:off x="6896100" y="2706641"/>
            <a:ext cx="898043" cy="3283887"/>
          </a:xfrm>
          <a:prstGeom prst="rightBrace">
            <a:avLst>
              <a:gd name="adj1" fmla="val 8333"/>
              <a:gd name="adj2" fmla="val 50000"/>
            </a:avLst>
          </a:prstGeom>
          <a:noFill/>
          <a:ln w="5715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738" name="Shape 738"/>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dirty="0">
                <a:solidFill>
                  <a:schemeClr val="accent3"/>
                </a:solidFill>
                <a:latin typeface="Arial"/>
                <a:ea typeface="Arial"/>
                <a:cs typeface="Arial"/>
                <a:sym typeface="Arial"/>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Shape 743"/>
          <p:cNvPicPr preferRelativeResize="0"/>
          <p:nvPr/>
        </p:nvPicPr>
        <p:blipFill rotWithShape="1">
          <a:blip r:embed="rId3">
            <a:alphaModFix/>
          </a:blip>
          <a:srcRect/>
          <a:stretch/>
        </p:blipFill>
        <p:spPr>
          <a:xfrm>
            <a:off x="0" y="1231900"/>
            <a:ext cx="6896100" cy="5626100"/>
          </a:xfrm>
          <a:prstGeom prst="rect">
            <a:avLst/>
          </a:prstGeom>
          <a:noFill/>
          <a:ln>
            <a:noFill/>
          </a:ln>
        </p:spPr>
      </p:pic>
      <p:sp>
        <p:nvSpPr>
          <p:cNvPr id="744" name="Shape 744"/>
          <p:cNvSpPr/>
          <p:nvPr/>
        </p:nvSpPr>
        <p:spPr>
          <a:xfrm>
            <a:off x="5673867" y="115447"/>
            <a:ext cx="3303696"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000" b="0" i="1" u="none" strike="noStrike" cap="none" baseline="0">
                <a:solidFill>
                  <a:srgbClr val="000000"/>
                </a:solidFill>
                <a:latin typeface="Calibri"/>
                <a:ea typeface="Calibri"/>
                <a:cs typeface="Calibri"/>
                <a:sym typeface="Calibri"/>
                <a:rtl val="0"/>
              </a:rPr>
              <a:t>Endeavor</a:t>
            </a:r>
          </a:p>
        </p:txBody>
      </p:sp>
      <p:sp>
        <p:nvSpPr>
          <p:cNvPr id="745" name="Shape 745"/>
          <p:cNvSpPr/>
          <p:nvPr/>
        </p:nvSpPr>
        <p:spPr>
          <a:xfrm>
            <a:off x="6896100" y="6016182"/>
            <a:ext cx="898043" cy="841817"/>
          </a:xfrm>
          <a:prstGeom prst="rightBrace">
            <a:avLst>
              <a:gd name="adj1" fmla="val 8333"/>
              <a:gd name="adj2" fmla="val 50000"/>
            </a:avLst>
          </a:prstGeom>
          <a:noFill/>
          <a:ln w="57150"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746" name="Shape 746"/>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a:solidFill>
                  <a:schemeClr val="accent3"/>
                </a:solidFill>
                <a:latin typeface="Arial"/>
                <a:ea typeface="Arial"/>
                <a:cs typeface="Arial"/>
                <a:sym typeface="Arial"/>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cxnSp>
        <p:nvCxnSpPr>
          <p:cNvPr id="751" name="Shape 751"/>
          <p:cNvCxnSpPr/>
          <p:nvPr/>
        </p:nvCxnSpPr>
        <p:spPr>
          <a:xfrm>
            <a:off x="3372519" y="1796928"/>
            <a:ext cx="1887440" cy="0"/>
          </a:xfrm>
          <a:prstGeom prst="straightConnector1">
            <a:avLst/>
          </a:prstGeom>
          <a:noFill/>
          <a:ln w="57150" cap="flat">
            <a:solidFill>
              <a:schemeClr val="dk1"/>
            </a:solidFill>
            <a:prstDash val="solid"/>
            <a:round/>
            <a:headEnd type="none" w="med" len="med"/>
            <a:tailEnd type="stealth" w="lg" len="lg"/>
          </a:ln>
        </p:spPr>
      </p:cxnSp>
      <p:sp>
        <p:nvSpPr>
          <p:cNvPr id="752" name="Shape 752"/>
          <p:cNvSpPr txBox="1"/>
          <p:nvPr/>
        </p:nvSpPr>
        <p:spPr>
          <a:xfrm>
            <a:off x="5322557" y="1473286"/>
            <a:ext cx="3027686" cy="4524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A</a:t>
            </a: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(details)</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B</a:t>
            </a: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(details)</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p:txBody>
      </p:sp>
      <p:cxnSp>
        <p:nvCxnSpPr>
          <p:cNvPr id="753" name="Shape 753"/>
          <p:cNvCxnSpPr/>
          <p:nvPr/>
        </p:nvCxnSpPr>
        <p:spPr>
          <a:xfrm flipH="1">
            <a:off x="3232949" y="2260258"/>
            <a:ext cx="2001352" cy="1693254"/>
          </a:xfrm>
          <a:prstGeom prst="straightConnector1">
            <a:avLst/>
          </a:prstGeom>
          <a:noFill/>
          <a:ln w="57150" cap="flat">
            <a:solidFill>
              <a:schemeClr val="dk1"/>
            </a:solidFill>
            <a:prstDash val="solid"/>
            <a:round/>
            <a:headEnd type="none" w="med" len="med"/>
            <a:tailEnd type="stealth" w="lg" len="lg"/>
          </a:ln>
        </p:spPr>
      </p:cxnSp>
      <p:cxnSp>
        <p:nvCxnSpPr>
          <p:cNvPr id="754" name="Shape 754"/>
          <p:cNvCxnSpPr/>
          <p:nvPr/>
        </p:nvCxnSpPr>
        <p:spPr>
          <a:xfrm>
            <a:off x="3322753" y="4030480"/>
            <a:ext cx="1887440" cy="0"/>
          </a:xfrm>
          <a:prstGeom prst="straightConnector1">
            <a:avLst/>
          </a:prstGeom>
          <a:noFill/>
          <a:ln w="57150" cap="flat">
            <a:solidFill>
              <a:schemeClr val="dk1"/>
            </a:solidFill>
            <a:prstDash val="solid"/>
            <a:round/>
            <a:headEnd type="none" w="med" len="med"/>
            <a:tailEnd type="stealth" w="lg" len="lg"/>
          </a:ln>
        </p:spPr>
      </p:cxnSp>
      <p:cxnSp>
        <p:nvCxnSpPr>
          <p:cNvPr id="755" name="Shape 755"/>
          <p:cNvCxnSpPr/>
          <p:nvPr/>
        </p:nvCxnSpPr>
        <p:spPr>
          <a:xfrm flipH="1">
            <a:off x="3218572" y="4439428"/>
            <a:ext cx="2001352" cy="1693254"/>
          </a:xfrm>
          <a:prstGeom prst="straightConnector1">
            <a:avLst/>
          </a:prstGeom>
          <a:noFill/>
          <a:ln w="57150" cap="flat">
            <a:solidFill>
              <a:schemeClr val="dk1"/>
            </a:solidFill>
            <a:prstDash val="solid"/>
            <a:round/>
            <a:headEnd type="none" w="med" len="med"/>
            <a:tailEnd type="stealth" w="lg" len="lg"/>
          </a:ln>
        </p:spPr>
      </p:cxnSp>
      <p:sp>
        <p:nvSpPr>
          <p:cNvPr id="756" name="Shape 756"/>
          <p:cNvSpPr txBox="1"/>
          <p:nvPr/>
        </p:nvSpPr>
        <p:spPr>
          <a:xfrm>
            <a:off x="1193108" y="1413629"/>
            <a:ext cx="3027686" cy="50783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A</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B</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C</a:t>
            </a:r>
          </a:p>
        </p:txBody>
      </p:sp>
      <p:cxnSp>
        <p:nvCxnSpPr>
          <p:cNvPr id="757" name="Shape 757"/>
          <p:cNvCxnSpPr/>
          <p:nvPr/>
        </p:nvCxnSpPr>
        <p:spPr>
          <a:xfrm>
            <a:off x="2155297" y="2067841"/>
            <a:ext cx="0" cy="1577804"/>
          </a:xfrm>
          <a:prstGeom prst="straightConnector1">
            <a:avLst/>
          </a:prstGeom>
          <a:noFill/>
          <a:ln w="57150" cap="flat">
            <a:solidFill>
              <a:schemeClr val="dk1"/>
            </a:solidFill>
            <a:prstDash val="solid"/>
            <a:round/>
            <a:headEnd type="none" w="med" len="med"/>
            <a:tailEnd type="stealth" w="lg" len="lg"/>
          </a:ln>
        </p:spPr>
      </p:cxnSp>
      <p:cxnSp>
        <p:nvCxnSpPr>
          <p:cNvPr id="758" name="Shape 758"/>
          <p:cNvCxnSpPr/>
          <p:nvPr/>
        </p:nvCxnSpPr>
        <p:spPr>
          <a:xfrm>
            <a:off x="2155297" y="4272671"/>
            <a:ext cx="0" cy="1577804"/>
          </a:xfrm>
          <a:prstGeom prst="straightConnector1">
            <a:avLst/>
          </a:prstGeom>
          <a:noFill/>
          <a:ln w="57150" cap="flat">
            <a:solidFill>
              <a:schemeClr val="dk1"/>
            </a:solidFill>
            <a:prstDash val="solid"/>
            <a:round/>
            <a:headEnd type="none" w="med" len="med"/>
            <a:tailEnd type="stealth" w="lg" len="lg"/>
          </a:ln>
        </p:spPr>
      </p:cxnSp>
      <p:sp>
        <p:nvSpPr>
          <p:cNvPr id="759" name="Shape 759"/>
          <p:cNvSpPr/>
          <p:nvPr/>
        </p:nvSpPr>
        <p:spPr>
          <a:xfrm>
            <a:off x="2303290" y="13538"/>
            <a:ext cx="5645796"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smtClean="0">
                <a:solidFill>
                  <a:srgbClr val="000000"/>
                </a:solidFill>
                <a:latin typeface="Calibri"/>
                <a:ea typeface="Calibri"/>
                <a:cs typeface="Calibri"/>
                <a:sym typeface="Calibri"/>
                <a:rtl val="0"/>
              </a:rPr>
              <a:t>Careful:</a:t>
            </a:r>
            <a:endParaRPr lang="en-US" sz="8000" b="0" i="0" u="none" strike="noStrike" cap="none" baseline="0" dirty="0">
              <a:solidFill>
                <a:srgbClr val="000000"/>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587943" y="2414353"/>
            <a:ext cx="7831415" cy="286232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Victory Points are gained from controlling galactic sectors, fighting battles, forming diplomatic relations, researching technologies, making discoveries and controlling Monoliths.</a:t>
            </a:r>
          </a:p>
        </p:txBody>
      </p:sp>
      <p:sp>
        <p:nvSpPr>
          <p:cNvPr id="147" name="Shape 147"/>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a:solidFill>
                  <a:schemeClr val="accent3"/>
                </a:solidFill>
                <a:latin typeface="Arial"/>
                <a:ea typeface="Arial"/>
                <a:cs typeface="Arial"/>
                <a:sym typeface="Arial"/>
                <a:rtl val="0"/>
              </a:rPr>
              <a:t>✔</a:t>
            </a:r>
          </a:p>
        </p:txBody>
      </p:sp>
      <p:sp>
        <p:nvSpPr>
          <p:cNvPr id="148" name="Shape 148"/>
          <p:cNvSpPr txBox="1"/>
          <p:nvPr/>
        </p:nvSpPr>
        <p:spPr>
          <a:xfrm>
            <a:off x="816449" y="587670"/>
            <a:ext cx="7812767"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tl val="0"/>
              </a:rPr>
              <a:t>General – </a:t>
            </a:r>
            <a:r>
              <a:rPr lang="en-US" sz="5400" b="1" i="1" u="none" strike="noStrike" cap="none" baseline="0">
                <a:solidFill>
                  <a:schemeClr val="dk1"/>
                </a:solidFill>
                <a:latin typeface="Calibri"/>
                <a:ea typeface="Calibri"/>
                <a:cs typeface="Calibri"/>
                <a:sym typeface="Calibri"/>
                <a:rtl val="0"/>
              </a:rPr>
              <a:t>Eclipse</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cxnSp>
        <p:nvCxnSpPr>
          <p:cNvPr id="764" name="Shape 764"/>
          <p:cNvCxnSpPr/>
          <p:nvPr/>
        </p:nvCxnSpPr>
        <p:spPr>
          <a:xfrm>
            <a:off x="3372519" y="1796928"/>
            <a:ext cx="1887440" cy="0"/>
          </a:xfrm>
          <a:prstGeom prst="straightConnector1">
            <a:avLst/>
          </a:prstGeom>
          <a:noFill/>
          <a:ln w="57150" cap="flat">
            <a:solidFill>
              <a:schemeClr val="dk1"/>
            </a:solidFill>
            <a:prstDash val="solid"/>
            <a:round/>
            <a:headEnd type="none" w="med" len="med"/>
            <a:tailEnd type="stealth" w="lg" len="lg"/>
          </a:ln>
        </p:spPr>
      </p:cxnSp>
      <p:sp>
        <p:nvSpPr>
          <p:cNvPr id="765" name="Shape 765"/>
          <p:cNvSpPr txBox="1"/>
          <p:nvPr/>
        </p:nvSpPr>
        <p:spPr>
          <a:xfrm>
            <a:off x="5322557" y="1473286"/>
            <a:ext cx="3027686" cy="4524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A</a:t>
            </a: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(details)</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B</a:t>
            </a: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(details)</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p:txBody>
      </p:sp>
      <p:cxnSp>
        <p:nvCxnSpPr>
          <p:cNvPr id="766" name="Shape 766"/>
          <p:cNvCxnSpPr/>
          <p:nvPr/>
        </p:nvCxnSpPr>
        <p:spPr>
          <a:xfrm flipH="1">
            <a:off x="3232949" y="2260258"/>
            <a:ext cx="2001352" cy="1693254"/>
          </a:xfrm>
          <a:prstGeom prst="straightConnector1">
            <a:avLst/>
          </a:prstGeom>
          <a:noFill/>
          <a:ln w="57150" cap="flat">
            <a:solidFill>
              <a:schemeClr val="dk1"/>
            </a:solidFill>
            <a:prstDash val="solid"/>
            <a:round/>
            <a:headEnd type="none" w="med" len="med"/>
            <a:tailEnd type="stealth" w="lg" len="lg"/>
          </a:ln>
        </p:spPr>
      </p:cxnSp>
      <p:cxnSp>
        <p:nvCxnSpPr>
          <p:cNvPr id="767" name="Shape 767"/>
          <p:cNvCxnSpPr/>
          <p:nvPr/>
        </p:nvCxnSpPr>
        <p:spPr>
          <a:xfrm>
            <a:off x="3322753" y="4030480"/>
            <a:ext cx="1887440" cy="0"/>
          </a:xfrm>
          <a:prstGeom prst="straightConnector1">
            <a:avLst/>
          </a:prstGeom>
          <a:noFill/>
          <a:ln w="57150" cap="flat">
            <a:solidFill>
              <a:schemeClr val="dk1"/>
            </a:solidFill>
            <a:prstDash val="solid"/>
            <a:round/>
            <a:headEnd type="none" w="med" len="med"/>
            <a:tailEnd type="stealth" w="lg" len="lg"/>
          </a:ln>
        </p:spPr>
      </p:cxnSp>
      <p:cxnSp>
        <p:nvCxnSpPr>
          <p:cNvPr id="768" name="Shape 768"/>
          <p:cNvCxnSpPr/>
          <p:nvPr/>
        </p:nvCxnSpPr>
        <p:spPr>
          <a:xfrm flipH="1">
            <a:off x="3218572" y="4439428"/>
            <a:ext cx="2001352" cy="1693254"/>
          </a:xfrm>
          <a:prstGeom prst="straightConnector1">
            <a:avLst/>
          </a:prstGeom>
          <a:noFill/>
          <a:ln w="57150" cap="flat">
            <a:solidFill>
              <a:schemeClr val="dk1"/>
            </a:solidFill>
            <a:prstDash val="solid"/>
            <a:round/>
            <a:headEnd type="none" w="med" len="med"/>
            <a:tailEnd type="stealth" w="lg" len="lg"/>
          </a:ln>
        </p:spPr>
      </p:cxnSp>
      <p:sp>
        <p:nvSpPr>
          <p:cNvPr id="769" name="Shape 769"/>
          <p:cNvSpPr txBox="1"/>
          <p:nvPr/>
        </p:nvSpPr>
        <p:spPr>
          <a:xfrm>
            <a:off x="1193108" y="1413629"/>
            <a:ext cx="3027686" cy="50783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A</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B</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C</a:t>
            </a:r>
          </a:p>
        </p:txBody>
      </p:sp>
      <p:cxnSp>
        <p:nvCxnSpPr>
          <p:cNvPr id="770" name="Shape 770"/>
          <p:cNvCxnSpPr/>
          <p:nvPr/>
        </p:nvCxnSpPr>
        <p:spPr>
          <a:xfrm>
            <a:off x="2155297" y="2067841"/>
            <a:ext cx="0" cy="1577804"/>
          </a:xfrm>
          <a:prstGeom prst="straightConnector1">
            <a:avLst/>
          </a:prstGeom>
          <a:noFill/>
          <a:ln w="57150" cap="flat">
            <a:solidFill>
              <a:schemeClr val="dk1"/>
            </a:solidFill>
            <a:prstDash val="solid"/>
            <a:round/>
            <a:headEnd type="none" w="med" len="med"/>
            <a:tailEnd type="stealth" w="lg" len="lg"/>
          </a:ln>
        </p:spPr>
      </p:cxnSp>
      <p:cxnSp>
        <p:nvCxnSpPr>
          <p:cNvPr id="771" name="Shape 771"/>
          <p:cNvCxnSpPr/>
          <p:nvPr/>
        </p:nvCxnSpPr>
        <p:spPr>
          <a:xfrm>
            <a:off x="2155297" y="4272671"/>
            <a:ext cx="0" cy="1577804"/>
          </a:xfrm>
          <a:prstGeom prst="straightConnector1">
            <a:avLst/>
          </a:prstGeom>
          <a:noFill/>
          <a:ln w="57150" cap="flat">
            <a:solidFill>
              <a:schemeClr val="dk1"/>
            </a:solidFill>
            <a:prstDash val="solid"/>
            <a:round/>
            <a:headEnd type="none" w="med" len="med"/>
            <a:tailEnd type="stealth" w="lg" len="lg"/>
          </a:ln>
        </p:spPr>
      </p:cxnSp>
      <p:sp>
        <p:nvSpPr>
          <p:cNvPr id="773" name="Shape 773"/>
          <p:cNvSpPr/>
          <p:nvPr/>
        </p:nvSpPr>
        <p:spPr>
          <a:xfrm>
            <a:off x="3871435" y="2459940"/>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774" name="Shape 774"/>
          <p:cNvSpPr/>
          <p:nvPr/>
        </p:nvSpPr>
        <p:spPr>
          <a:xfrm>
            <a:off x="3865419" y="4698792"/>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cxnSp>
        <p:nvCxnSpPr>
          <p:cNvPr id="779" name="Shape 779"/>
          <p:cNvCxnSpPr/>
          <p:nvPr/>
        </p:nvCxnSpPr>
        <p:spPr>
          <a:xfrm>
            <a:off x="3372519" y="1796928"/>
            <a:ext cx="1887440" cy="0"/>
          </a:xfrm>
          <a:prstGeom prst="straightConnector1">
            <a:avLst/>
          </a:prstGeom>
          <a:noFill/>
          <a:ln w="57150" cap="flat">
            <a:solidFill>
              <a:schemeClr val="dk1"/>
            </a:solidFill>
            <a:prstDash val="solid"/>
            <a:round/>
            <a:headEnd type="none" w="med" len="med"/>
            <a:tailEnd type="stealth" w="lg" len="lg"/>
          </a:ln>
        </p:spPr>
      </p:cxnSp>
      <p:sp>
        <p:nvSpPr>
          <p:cNvPr id="780" name="Shape 780"/>
          <p:cNvSpPr txBox="1"/>
          <p:nvPr/>
        </p:nvSpPr>
        <p:spPr>
          <a:xfrm>
            <a:off x="5322557" y="1473286"/>
            <a:ext cx="3027686" cy="4524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A</a:t>
            </a: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(details)</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B</a:t>
            </a: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(details)</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p:txBody>
      </p:sp>
      <p:cxnSp>
        <p:nvCxnSpPr>
          <p:cNvPr id="781" name="Shape 781"/>
          <p:cNvCxnSpPr/>
          <p:nvPr/>
        </p:nvCxnSpPr>
        <p:spPr>
          <a:xfrm>
            <a:off x="3322753" y="4030480"/>
            <a:ext cx="1887440" cy="0"/>
          </a:xfrm>
          <a:prstGeom prst="straightConnector1">
            <a:avLst/>
          </a:prstGeom>
          <a:noFill/>
          <a:ln w="57150" cap="flat">
            <a:solidFill>
              <a:schemeClr val="dk1"/>
            </a:solidFill>
            <a:prstDash val="solid"/>
            <a:round/>
            <a:headEnd type="none" w="med" len="med"/>
            <a:tailEnd type="stealth" w="lg" len="lg"/>
          </a:ln>
        </p:spPr>
      </p:cxnSp>
      <p:sp>
        <p:nvSpPr>
          <p:cNvPr id="782" name="Shape 782"/>
          <p:cNvSpPr txBox="1"/>
          <p:nvPr/>
        </p:nvSpPr>
        <p:spPr>
          <a:xfrm>
            <a:off x="1193108" y="1413629"/>
            <a:ext cx="3027686" cy="50783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A</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B</a:t>
            </a: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Concept C</a:t>
            </a:r>
          </a:p>
        </p:txBody>
      </p:sp>
      <p:cxnSp>
        <p:nvCxnSpPr>
          <p:cNvPr id="783" name="Shape 783"/>
          <p:cNvCxnSpPr/>
          <p:nvPr/>
        </p:nvCxnSpPr>
        <p:spPr>
          <a:xfrm>
            <a:off x="2155297" y="2067841"/>
            <a:ext cx="0" cy="1577804"/>
          </a:xfrm>
          <a:prstGeom prst="straightConnector1">
            <a:avLst/>
          </a:prstGeom>
          <a:noFill/>
          <a:ln w="57150" cap="flat">
            <a:solidFill>
              <a:schemeClr val="dk1"/>
            </a:solidFill>
            <a:prstDash val="solid"/>
            <a:round/>
            <a:headEnd type="none" w="med" len="med"/>
            <a:tailEnd type="stealth" w="lg" len="lg"/>
          </a:ln>
        </p:spPr>
      </p:cxnSp>
      <p:cxnSp>
        <p:nvCxnSpPr>
          <p:cNvPr id="784" name="Shape 784"/>
          <p:cNvCxnSpPr/>
          <p:nvPr/>
        </p:nvCxnSpPr>
        <p:spPr>
          <a:xfrm>
            <a:off x="2155297" y="4272671"/>
            <a:ext cx="0" cy="1577804"/>
          </a:xfrm>
          <a:prstGeom prst="straightConnector1">
            <a:avLst/>
          </a:prstGeom>
          <a:noFill/>
          <a:ln w="57150" cap="flat">
            <a:solidFill>
              <a:schemeClr val="dk1"/>
            </a:solidFill>
            <a:prstDash val="solid"/>
            <a:round/>
            <a:headEnd type="none" w="med" len="med"/>
            <a:tailEnd type="stealth" w="lg" len="lg"/>
          </a:ln>
        </p:spPr>
      </p:cxnSp>
      <p:sp>
        <p:nvSpPr>
          <p:cNvPr id="785" name="Shape 785"/>
          <p:cNvSpPr/>
          <p:nvPr/>
        </p:nvSpPr>
        <p:spPr>
          <a:xfrm>
            <a:off x="1852687" y="13538"/>
            <a:ext cx="6096397"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smtClean="0">
                <a:solidFill>
                  <a:srgbClr val="000000"/>
                </a:solidFill>
                <a:latin typeface="Calibri"/>
                <a:ea typeface="Calibri"/>
                <a:cs typeface="Calibri"/>
                <a:sym typeface="Calibri"/>
                <a:rtl val="0"/>
              </a:rPr>
              <a:t>While writing:</a:t>
            </a:r>
            <a:endParaRPr lang="en-US" sz="8000" b="0" i="0" u="none" strike="noStrike" cap="none" baseline="0" dirty="0">
              <a:solidFill>
                <a:srgbClr val="000000"/>
              </a:solidFill>
              <a:latin typeface="Calibri"/>
              <a:ea typeface="Calibri"/>
              <a:cs typeface="Calibri"/>
              <a:sym typeface="Calibri"/>
              <a:rtl val="0"/>
            </a:endParaRPr>
          </a:p>
        </p:txBody>
      </p:sp>
      <p:sp>
        <p:nvSpPr>
          <p:cNvPr id="786" name="Shape 786"/>
          <p:cNvSpPr/>
          <p:nvPr/>
        </p:nvSpPr>
        <p:spPr>
          <a:xfrm>
            <a:off x="3633303" y="1296651"/>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787" name="Shape 787"/>
          <p:cNvSpPr/>
          <p:nvPr/>
        </p:nvSpPr>
        <p:spPr>
          <a:xfrm>
            <a:off x="3633303" y="3530203"/>
            <a:ext cx="1000553" cy="1000553"/>
          </a:xfrm>
          <a:prstGeom prst="mathMultiply">
            <a:avLst>
              <a:gd name="adj1" fmla="val 23520"/>
            </a:avLst>
          </a:prstGeom>
          <a:solidFill>
            <a:srgbClr val="FF0000"/>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p:nvPr/>
        </p:nvSpPr>
        <p:spPr>
          <a:xfrm>
            <a:off x="1011266" y="2628650"/>
            <a:ext cx="5374889"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a:solidFill>
                  <a:schemeClr val="dk1"/>
                </a:solidFill>
                <a:latin typeface="Calibri"/>
                <a:ea typeface="Calibri"/>
                <a:cs typeface="Calibri"/>
                <a:sym typeface="Calibri"/>
                <a:rtl val="0"/>
              </a:rPr>
              <a:t>9. </a:t>
            </a:r>
            <a:r>
              <a:rPr lang="en-US" sz="6000" b="0" i="0" u="none" strike="noStrike" cap="none" baseline="0">
                <a:solidFill>
                  <a:schemeClr val="dk1"/>
                </a:solidFill>
                <a:latin typeface="Calibri"/>
                <a:ea typeface="Calibri"/>
                <a:cs typeface="Calibri"/>
                <a:sym typeface="Calibri"/>
                <a:rtl val="0"/>
              </a:rPr>
              <a:t>Silo that info.</a:t>
            </a:r>
            <a:r>
              <a:rPr lang="en-US" sz="6000" b="1" i="0" u="none" strike="noStrike" cap="none" baseline="0">
                <a:solidFill>
                  <a:schemeClr val="dk1"/>
                </a:solidFill>
                <a:latin typeface="Calibri"/>
                <a:ea typeface="Calibri"/>
                <a:cs typeface="Calibri"/>
                <a:sym typeface="Calibri"/>
                <a:rtl val="0"/>
              </a:rPr>
              <a:t>   </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p:nvPr/>
        </p:nvSpPr>
        <p:spPr>
          <a:xfrm>
            <a:off x="692612" y="1525933"/>
            <a:ext cx="8029078" cy="4801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err="1">
                <a:solidFill>
                  <a:srgbClr val="000000"/>
                </a:solidFill>
                <a:latin typeface="Calibri"/>
                <a:ea typeface="Calibri"/>
                <a:cs typeface="Calibri"/>
                <a:sym typeface="Calibri"/>
                <a:rtl val="0"/>
              </a:rPr>
              <a:t>Lorem</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ipsum</a:t>
            </a:r>
            <a:r>
              <a:rPr lang="en-US" sz="1800" b="0" i="0" u="none" strike="noStrike" cap="none" baseline="0" dirty="0">
                <a:solidFill>
                  <a:srgbClr val="000000"/>
                </a:solidFill>
                <a:latin typeface="Calibri"/>
                <a:ea typeface="Calibri"/>
                <a:cs typeface="Calibri"/>
                <a:sym typeface="Calibri"/>
                <a:rtl val="0"/>
              </a:rPr>
              <a:t> dolor sit </a:t>
            </a:r>
            <a:r>
              <a:rPr lang="en-US" sz="1800" b="0" i="0" u="none" strike="noStrike" cap="none" baseline="0" dirty="0" err="1">
                <a:solidFill>
                  <a:srgbClr val="000000"/>
                </a:solidFill>
                <a:latin typeface="Calibri"/>
                <a:ea typeface="Calibri"/>
                <a:cs typeface="Calibri"/>
                <a:sym typeface="Calibri"/>
                <a:rtl val="0"/>
              </a:rPr>
              <a:t>amet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consectetur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adipiscing</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elit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sed</a:t>
            </a:r>
            <a:r>
              <a:rPr lang="en-US" sz="1800" b="0" i="0" u="none" strike="noStrike" cap="none" baseline="0" dirty="0">
                <a:solidFill>
                  <a:srgbClr val="000000"/>
                </a:solidFill>
                <a:latin typeface="Calibri"/>
                <a:ea typeface="Calibri"/>
                <a:cs typeface="Calibri"/>
                <a:sym typeface="Calibri"/>
                <a:rtl val="0"/>
              </a:rPr>
              <a:t> do </a:t>
            </a:r>
            <a:r>
              <a:rPr lang="en-US" sz="1800" b="0" i="0" u="none" strike="noStrike" cap="none" baseline="0" dirty="0" err="1">
                <a:solidFill>
                  <a:srgbClr val="000000"/>
                </a:solidFill>
                <a:latin typeface="Calibri"/>
                <a:ea typeface="Calibri"/>
                <a:cs typeface="Calibri"/>
                <a:sym typeface="Calibri"/>
                <a:rtl val="0"/>
              </a:rPr>
              <a:t>eiusmod</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tempor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incididunt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labore</a:t>
            </a:r>
            <a:r>
              <a:rPr lang="en-US" sz="1800" b="0" i="0" u="none" strike="noStrike" cap="none" baseline="0" dirty="0">
                <a:solidFill>
                  <a:srgbClr val="000000"/>
                </a:solidFill>
                <a:latin typeface="Calibri"/>
                <a:ea typeface="Calibri"/>
                <a:cs typeface="Calibri"/>
                <a:sym typeface="Calibri"/>
                <a:rtl val="0"/>
              </a:rPr>
              <a:t> et </a:t>
            </a:r>
            <a:r>
              <a:rPr lang="en-US" sz="1800" b="0" i="0" u="none" strike="noStrike" cap="none" baseline="0" dirty="0" err="1">
                <a:solidFill>
                  <a:srgbClr val="000000"/>
                </a:solidFill>
                <a:latin typeface="Calibri"/>
                <a:ea typeface="Calibri"/>
                <a:cs typeface="Calibri"/>
                <a:sym typeface="Calibri"/>
                <a:rtl val="0"/>
              </a:rPr>
              <a:t>dolore</a:t>
            </a:r>
            <a:r>
              <a:rPr lang="en-US" sz="1800" b="0" i="0" u="none" strike="noStrike" cap="none" baseline="0" dirty="0">
                <a:solidFill>
                  <a:srgbClr val="000000"/>
                </a:solidFill>
                <a:latin typeface="Calibri"/>
                <a:ea typeface="Calibri"/>
                <a:cs typeface="Calibri"/>
                <a:sym typeface="Calibri"/>
                <a:rtl val="0"/>
              </a:rPr>
              <a:t> magna </a:t>
            </a:r>
            <a:r>
              <a:rPr lang="en-US" sz="1800" b="0" i="0" u="none" strike="noStrike" cap="none" baseline="0" dirty="0" err="1">
                <a:solidFill>
                  <a:srgbClr val="000000"/>
                </a:solidFill>
                <a:latin typeface="Calibri"/>
                <a:ea typeface="Calibri"/>
                <a:cs typeface="Calibri"/>
                <a:sym typeface="Calibri"/>
                <a:rtl val="0"/>
              </a:rPr>
              <a:t>aliqua</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enim</a:t>
            </a:r>
            <a:r>
              <a:rPr lang="en-US" sz="1800" b="0" i="0" u="none" strike="noStrike" cap="none" baseline="0" dirty="0">
                <a:solidFill>
                  <a:srgbClr val="000000"/>
                </a:solidFill>
                <a:latin typeface="Calibri"/>
                <a:ea typeface="Calibri"/>
                <a:cs typeface="Calibri"/>
                <a:sym typeface="Calibri"/>
                <a:rtl val="0"/>
              </a:rPr>
              <a:t> ad minim </a:t>
            </a:r>
            <a:r>
              <a:rPr lang="en-US" sz="1800" b="0" i="0" u="none" strike="noStrike" cap="none" baseline="0" dirty="0" err="1">
                <a:solidFill>
                  <a:srgbClr val="000000"/>
                </a:solidFill>
                <a:latin typeface="Calibri"/>
                <a:ea typeface="Calibri"/>
                <a:cs typeface="Calibri"/>
                <a:sym typeface="Calibri"/>
                <a:rtl val="0"/>
              </a:rPr>
              <a:t>veniam</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quis</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nostrud</a:t>
            </a:r>
            <a:r>
              <a:rPr lang="en-US" sz="1800" b="0" i="0" u="none" strike="noStrike" cap="none" baseline="0" dirty="0">
                <a:solidFill>
                  <a:srgbClr val="000000"/>
                </a:solidFill>
                <a:latin typeface="Calibri"/>
                <a:ea typeface="Calibri"/>
                <a:cs typeface="Calibri"/>
                <a:sym typeface="Calibri"/>
                <a:rtl val="0"/>
              </a:rPr>
              <a:t> exercitation </a:t>
            </a:r>
            <a:r>
              <a:rPr lang="en-US" sz="1800" b="0" i="0" u="none" strike="noStrike" cap="none" baseline="0" dirty="0" err="1">
                <a:solidFill>
                  <a:srgbClr val="000000"/>
                </a:solidFill>
                <a:latin typeface="Calibri"/>
                <a:ea typeface="Calibri"/>
                <a:cs typeface="Calibri"/>
                <a:sym typeface="Calibri"/>
                <a:rtl val="0"/>
              </a:rPr>
              <a:t>ullamco</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laboris</a:t>
            </a:r>
            <a:r>
              <a:rPr lang="en-US" sz="1800" b="0" i="0" u="none" strike="noStrike" cap="none" baseline="0" dirty="0">
                <a:solidFill>
                  <a:srgbClr val="000000"/>
                </a:solidFill>
                <a:latin typeface="Calibri"/>
                <a:ea typeface="Calibri"/>
                <a:cs typeface="Calibri"/>
                <a:sym typeface="Calibri"/>
                <a:rtl val="0"/>
              </a:rPr>
              <a:t> nisi </a:t>
            </a: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aliquip</a:t>
            </a:r>
            <a:r>
              <a:rPr lang="en-US" sz="1800" b="0" i="0" u="none" strike="noStrike" cap="none" baseline="0" dirty="0">
                <a:solidFill>
                  <a:srgbClr val="000000"/>
                </a:solidFill>
                <a:latin typeface="Calibri"/>
                <a:ea typeface="Calibri"/>
                <a:cs typeface="Calibri"/>
                <a:sym typeface="Calibri"/>
                <a:rtl val="0"/>
              </a:rPr>
              <a:t> ex </a:t>
            </a:r>
            <a:r>
              <a:rPr lang="en-US" sz="1800" b="0" i="0" u="none" strike="noStrike" cap="none" baseline="0" dirty="0" err="1">
                <a:solidFill>
                  <a:srgbClr val="000000"/>
                </a:solidFill>
                <a:latin typeface="Calibri"/>
                <a:ea typeface="Calibri"/>
                <a:cs typeface="Calibri"/>
                <a:sym typeface="Calibri"/>
                <a:rtl val="0"/>
              </a:rPr>
              <a:t>ea</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commodo</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consequat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Duis</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aute</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irure</a:t>
            </a:r>
            <a:r>
              <a:rPr lang="en-US" sz="1800" b="0" i="0" u="none" strike="noStrike" cap="none" baseline="0" dirty="0">
                <a:solidFill>
                  <a:srgbClr val="000000"/>
                </a:solidFill>
                <a:latin typeface="Calibri"/>
                <a:ea typeface="Calibri"/>
                <a:cs typeface="Calibri"/>
                <a:sym typeface="Calibri"/>
                <a:rtl val="0"/>
              </a:rPr>
              <a:t> dolor in </a:t>
            </a:r>
            <a:r>
              <a:rPr lang="en-US" sz="1800" b="0" i="0" u="none" strike="noStrike" cap="none" baseline="0" dirty="0" err="1">
                <a:solidFill>
                  <a:srgbClr val="000000"/>
                </a:solidFill>
                <a:latin typeface="Calibri"/>
                <a:ea typeface="Calibri"/>
                <a:cs typeface="Calibri"/>
                <a:sym typeface="Calibri"/>
                <a:rtl val="0"/>
              </a:rPr>
              <a:t>reprehenderit</a:t>
            </a:r>
            <a:r>
              <a:rPr lang="en-US" sz="1800" b="0" i="0" u="none" strike="noStrike" cap="none" baseline="0" dirty="0">
                <a:solidFill>
                  <a:srgbClr val="000000"/>
                </a:solidFill>
                <a:latin typeface="Calibri"/>
                <a:ea typeface="Calibri"/>
                <a:cs typeface="Calibri"/>
                <a:sym typeface="Calibri"/>
                <a:rtl val="0"/>
              </a:rPr>
              <a:t> in </a:t>
            </a:r>
            <a:r>
              <a:rPr lang="en-US" sz="1800" b="0" i="0" u="none" strike="noStrike" cap="none" baseline="0" dirty="0" err="1">
                <a:solidFill>
                  <a:srgbClr val="000000"/>
                </a:solidFill>
                <a:latin typeface="Calibri"/>
                <a:ea typeface="Calibri"/>
                <a:cs typeface="Calibri"/>
                <a:sym typeface="Calibri"/>
                <a:rtl val="0"/>
              </a:rPr>
              <a:t>voluptate</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velit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esse</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cillum</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dolore</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eu</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fugiat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nulla</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pariatur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Excepteur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sint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occaecat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cupidatat</a:t>
            </a:r>
            <a:r>
              <a:rPr lang="en-US" sz="1800" b="0" i="0" u="none" strike="noStrike" cap="none" baseline="0" dirty="0">
                <a:solidFill>
                  <a:srgbClr val="000000"/>
                </a:solidFill>
                <a:latin typeface="Calibri"/>
                <a:ea typeface="Calibri"/>
                <a:cs typeface="Calibri"/>
                <a:sym typeface="Calibri"/>
                <a:rtl val="0"/>
              </a:rPr>
              <a:t> non </a:t>
            </a:r>
            <a:r>
              <a:rPr lang="en-US" sz="1800" b="0" i="0" u="none" strike="noStrike" cap="none" baseline="0" dirty="0" err="1">
                <a:solidFill>
                  <a:srgbClr val="000000"/>
                </a:solidFill>
                <a:latin typeface="Calibri"/>
                <a:ea typeface="Calibri"/>
                <a:cs typeface="Calibri"/>
                <a:sym typeface="Calibri"/>
                <a:rtl val="0"/>
              </a:rPr>
              <a:t>proident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sunt</a:t>
            </a:r>
            <a:r>
              <a:rPr lang="en-US" sz="1800" b="0" i="0" u="none" strike="noStrike" cap="none" baseline="0" dirty="0">
                <a:solidFill>
                  <a:srgbClr val="000000"/>
                </a:solidFill>
                <a:latin typeface="Calibri"/>
                <a:ea typeface="Calibri"/>
                <a:cs typeface="Calibri"/>
                <a:sym typeface="Calibri"/>
                <a:rtl val="0"/>
              </a:rPr>
              <a:t> in culpa qui </a:t>
            </a:r>
            <a:r>
              <a:rPr lang="en-US" sz="1800" b="0" i="0" u="none" strike="noStrike" cap="none" baseline="0" dirty="0" err="1">
                <a:solidFill>
                  <a:srgbClr val="000000"/>
                </a:solidFill>
                <a:latin typeface="Calibri"/>
                <a:ea typeface="Calibri"/>
                <a:cs typeface="Calibri"/>
                <a:sym typeface="Calibri"/>
                <a:rtl val="0"/>
              </a:rPr>
              <a:t>officia</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deserunt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mollit</a:t>
            </a:r>
            <a:r>
              <a:rPr lang="en-US" sz="1800" b="0" i="0" u="none" strike="noStrike" cap="none" baseline="0" dirty="0">
                <a:solidFill>
                  <a:srgbClr val="000000"/>
                </a:solidFill>
                <a:latin typeface="Calibri"/>
                <a:ea typeface="Calibri"/>
                <a:cs typeface="Calibri"/>
                <a:sym typeface="Calibri"/>
                <a:rtl val="0"/>
              </a:rPr>
              <a:t> </a:t>
            </a:r>
            <a:r>
              <a:rPr lang="en-US" sz="1800" b="1" i="0" u="none" strike="noStrike" cap="none" baseline="0" dirty="0" err="1">
                <a:solidFill>
                  <a:srgbClr val="000000"/>
                </a:solidFill>
                <a:latin typeface="Calibri"/>
                <a:ea typeface="Calibri"/>
                <a:cs typeface="Calibri"/>
                <a:sym typeface="Calibri"/>
                <a:rtl val="0"/>
              </a:rPr>
              <a:t>anim</a:t>
            </a:r>
            <a:r>
              <a:rPr lang="en-US" sz="1800" b="1" i="0" u="none" strike="noStrike" cap="none" baseline="0" dirty="0">
                <a:solidFill>
                  <a:srgbClr val="000000"/>
                </a:solidFill>
                <a:latin typeface="Calibri"/>
                <a:ea typeface="Calibri"/>
                <a:cs typeface="Calibri"/>
                <a:sym typeface="Calibri"/>
                <a:rtl val="0"/>
              </a:rPr>
              <a:t> id </a:t>
            </a:r>
            <a:r>
              <a:rPr lang="en-US" sz="1800" b="1" i="0" u="none" strike="noStrike" cap="none" baseline="0" dirty="0" err="1">
                <a:solidFill>
                  <a:srgbClr val="000000"/>
                </a:solidFill>
                <a:latin typeface="Calibri"/>
                <a:ea typeface="Calibri"/>
                <a:cs typeface="Calibri"/>
                <a:sym typeface="Calibri"/>
                <a:rtl val="0"/>
              </a:rPr>
              <a:t>est</a:t>
            </a:r>
            <a:r>
              <a:rPr lang="en-US" sz="1800" b="1" i="0" u="none" strike="noStrike" cap="none" baseline="0" dirty="0">
                <a:solidFill>
                  <a:srgbClr val="000000"/>
                </a:solidFill>
                <a:latin typeface="Calibri"/>
                <a:ea typeface="Calibri"/>
                <a:cs typeface="Calibri"/>
                <a:sym typeface="Calibri"/>
                <a:rtl val="0"/>
              </a:rPr>
              <a:t> </a:t>
            </a:r>
            <a:r>
              <a:rPr lang="en-US" sz="1800" b="1" i="0" u="none" strike="noStrike" cap="none" baseline="0" dirty="0" err="1">
                <a:solidFill>
                  <a:srgbClr val="000000"/>
                </a:solidFill>
                <a:latin typeface="Calibri"/>
                <a:ea typeface="Calibri"/>
                <a:cs typeface="Calibri"/>
                <a:sym typeface="Calibri"/>
                <a:rtl val="0"/>
              </a:rPr>
              <a:t>laborum</a:t>
            </a:r>
            <a:r>
              <a:rPr lang="en-US" sz="1800" b="0" i="0" u="none" strike="noStrike" cap="none" baseline="0" dirty="0">
                <a:solidFill>
                  <a:srgbClr val="000000"/>
                </a:solidFill>
                <a:latin typeface="Calibri"/>
                <a:ea typeface="Calibri"/>
                <a:cs typeface="Calibri"/>
                <a:sym typeface="Calibri"/>
                <a:rtl val="0"/>
              </a:rPr>
              <a:t>.</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err="1">
                <a:solidFill>
                  <a:srgbClr val="000000"/>
                </a:solidFill>
                <a:latin typeface="Calibri"/>
                <a:ea typeface="Calibri"/>
                <a:cs typeface="Calibri"/>
                <a:sym typeface="Calibri"/>
                <a:rtl val="0"/>
              </a:rPr>
              <a:t>Lorem</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ipsum</a:t>
            </a:r>
            <a:r>
              <a:rPr lang="en-US" sz="1800" b="0" i="0" u="none" strike="noStrike" cap="none" baseline="0" dirty="0">
                <a:solidFill>
                  <a:srgbClr val="000000"/>
                </a:solidFill>
                <a:latin typeface="Calibri"/>
                <a:ea typeface="Calibri"/>
                <a:cs typeface="Calibri"/>
                <a:sym typeface="Calibri"/>
                <a:rtl val="0"/>
              </a:rPr>
              <a:t> dolor sit </a:t>
            </a:r>
            <a:r>
              <a:rPr lang="en-US" sz="1800" b="0" i="0" u="none" strike="noStrike" cap="none" baseline="0" dirty="0" err="1">
                <a:solidFill>
                  <a:srgbClr val="000000"/>
                </a:solidFill>
                <a:latin typeface="Calibri"/>
                <a:ea typeface="Calibri"/>
                <a:cs typeface="Calibri"/>
                <a:sym typeface="Calibri"/>
                <a:rtl val="0"/>
              </a:rPr>
              <a:t>amet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consectetur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adipiscing</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elit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sed</a:t>
            </a:r>
            <a:r>
              <a:rPr lang="en-US" sz="1800" b="0" i="0" u="none" strike="noStrike" cap="none" baseline="0" dirty="0">
                <a:solidFill>
                  <a:srgbClr val="000000"/>
                </a:solidFill>
                <a:latin typeface="Calibri"/>
                <a:ea typeface="Calibri"/>
                <a:cs typeface="Calibri"/>
                <a:sym typeface="Calibri"/>
                <a:rtl val="0"/>
              </a:rPr>
              <a:t> do </a:t>
            </a:r>
            <a:r>
              <a:rPr lang="en-US" sz="1800" b="0" i="0" u="none" strike="noStrike" cap="none" baseline="0" dirty="0" err="1">
                <a:solidFill>
                  <a:srgbClr val="000000"/>
                </a:solidFill>
                <a:latin typeface="Calibri"/>
                <a:ea typeface="Calibri"/>
                <a:cs typeface="Calibri"/>
                <a:sym typeface="Calibri"/>
                <a:rtl val="0"/>
              </a:rPr>
              <a:t>eiusmod</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tempor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incididunt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labore</a:t>
            </a:r>
            <a:r>
              <a:rPr lang="en-US" sz="1800" b="0" i="0" u="none" strike="noStrike" cap="none" baseline="0" dirty="0">
                <a:solidFill>
                  <a:srgbClr val="000000"/>
                </a:solidFill>
                <a:latin typeface="Calibri"/>
                <a:ea typeface="Calibri"/>
                <a:cs typeface="Calibri"/>
                <a:sym typeface="Calibri"/>
                <a:rtl val="0"/>
              </a:rPr>
              <a:t> et </a:t>
            </a:r>
            <a:r>
              <a:rPr lang="en-US" sz="1800" b="0" i="0" u="none" strike="noStrike" cap="none" baseline="0" dirty="0" err="1">
                <a:solidFill>
                  <a:srgbClr val="000000"/>
                </a:solidFill>
                <a:latin typeface="Calibri"/>
                <a:ea typeface="Calibri"/>
                <a:cs typeface="Calibri"/>
                <a:sym typeface="Calibri"/>
                <a:rtl val="0"/>
              </a:rPr>
              <a:t>dolore</a:t>
            </a:r>
            <a:r>
              <a:rPr lang="en-US" sz="1800" b="0" i="0" u="none" strike="noStrike" cap="none" baseline="0" dirty="0">
                <a:solidFill>
                  <a:srgbClr val="000000"/>
                </a:solidFill>
                <a:latin typeface="Calibri"/>
                <a:ea typeface="Calibri"/>
                <a:cs typeface="Calibri"/>
                <a:sym typeface="Calibri"/>
                <a:rtl val="0"/>
              </a:rPr>
              <a:t> magna </a:t>
            </a:r>
            <a:r>
              <a:rPr lang="en-US" sz="1800" b="0" i="0" u="none" strike="noStrike" cap="none" baseline="0" dirty="0" err="1">
                <a:solidFill>
                  <a:srgbClr val="000000"/>
                </a:solidFill>
                <a:latin typeface="Calibri"/>
                <a:ea typeface="Calibri"/>
                <a:cs typeface="Calibri"/>
                <a:sym typeface="Calibri"/>
                <a:rtl val="0"/>
              </a:rPr>
              <a:t>aliqua</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enim</a:t>
            </a:r>
            <a:r>
              <a:rPr lang="en-US" sz="1800" b="0" i="0" u="none" strike="noStrike" cap="none" baseline="0" dirty="0">
                <a:solidFill>
                  <a:srgbClr val="000000"/>
                </a:solidFill>
                <a:latin typeface="Calibri"/>
                <a:ea typeface="Calibri"/>
                <a:cs typeface="Calibri"/>
                <a:sym typeface="Calibri"/>
                <a:rtl val="0"/>
              </a:rPr>
              <a:t> ad minim </a:t>
            </a:r>
            <a:r>
              <a:rPr lang="en-US" sz="1800" b="0" i="0" u="none" strike="noStrike" cap="none" baseline="0" dirty="0" err="1">
                <a:solidFill>
                  <a:srgbClr val="000000"/>
                </a:solidFill>
                <a:latin typeface="Calibri"/>
                <a:ea typeface="Calibri"/>
                <a:cs typeface="Calibri"/>
                <a:sym typeface="Calibri"/>
                <a:rtl val="0"/>
              </a:rPr>
              <a:t>veniam</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quis</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nostrud</a:t>
            </a:r>
            <a:r>
              <a:rPr lang="en-US" sz="1800" b="0" i="0" u="none" strike="noStrike" cap="none" baseline="0" dirty="0">
                <a:solidFill>
                  <a:srgbClr val="000000"/>
                </a:solidFill>
                <a:latin typeface="Calibri"/>
                <a:ea typeface="Calibri"/>
                <a:cs typeface="Calibri"/>
                <a:sym typeface="Calibri"/>
                <a:rtl val="0"/>
              </a:rPr>
              <a:t> exercitation </a:t>
            </a:r>
            <a:r>
              <a:rPr lang="en-US" sz="1800" b="0" i="0" u="none" strike="noStrike" cap="none" baseline="0" dirty="0" err="1">
                <a:solidFill>
                  <a:srgbClr val="000000"/>
                </a:solidFill>
                <a:latin typeface="Calibri"/>
                <a:ea typeface="Calibri"/>
                <a:cs typeface="Calibri"/>
                <a:sym typeface="Calibri"/>
                <a:rtl val="0"/>
              </a:rPr>
              <a:t>ullamco</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laboris</a:t>
            </a:r>
            <a:r>
              <a:rPr lang="en-US" sz="1800" b="0" i="0" u="none" strike="noStrike" cap="none" baseline="0" dirty="0">
                <a:solidFill>
                  <a:srgbClr val="000000"/>
                </a:solidFill>
                <a:latin typeface="Calibri"/>
                <a:ea typeface="Calibri"/>
                <a:cs typeface="Calibri"/>
                <a:sym typeface="Calibri"/>
                <a:rtl val="0"/>
              </a:rPr>
              <a:t> nisi </a:t>
            </a: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aliquip</a:t>
            </a:r>
            <a:r>
              <a:rPr lang="en-US" sz="1800" b="0" i="0" u="none" strike="noStrike" cap="none" baseline="0" dirty="0">
                <a:solidFill>
                  <a:srgbClr val="000000"/>
                </a:solidFill>
                <a:latin typeface="Calibri"/>
                <a:ea typeface="Calibri"/>
                <a:cs typeface="Calibri"/>
                <a:sym typeface="Calibri"/>
                <a:rtl val="0"/>
              </a:rPr>
              <a:t> ex </a:t>
            </a:r>
            <a:r>
              <a:rPr lang="en-US" sz="1800" b="0" i="0" u="none" strike="noStrike" cap="none" baseline="0" dirty="0" err="1">
                <a:solidFill>
                  <a:srgbClr val="000000"/>
                </a:solidFill>
                <a:latin typeface="Calibri"/>
                <a:ea typeface="Calibri"/>
                <a:cs typeface="Calibri"/>
                <a:sym typeface="Calibri"/>
                <a:rtl val="0"/>
              </a:rPr>
              <a:t>ea</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commodo</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consequat</a:t>
            </a:r>
            <a:r>
              <a:rPr lang="en-US" sz="1800" b="0" i="0" u="none" strike="noStrike" cap="none" baseline="0" dirty="0">
                <a:solidFill>
                  <a:srgbClr val="000000"/>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enim</a:t>
            </a:r>
            <a:r>
              <a:rPr lang="en-US" sz="1800" b="0" i="0" u="none" strike="noStrike" cap="none" baseline="0" dirty="0">
                <a:solidFill>
                  <a:srgbClr val="000000"/>
                </a:solidFill>
                <a:latin typeface="Calibri"/>
                <a:ea typeface="Calibri"/>
                <a:cs typeface="Calibri"/>
                <a:sym typeface="Calibri"/>
                <a:rtl val="0"/>
              </a:rPr>
              <a:t> ad minim </a:t>
            </a:r>
            <a:r>
              <a:rPr lang="en-US" sz="1800" b="0" i="0" u="none" strike="noStrike" cap="none" baseline="0" dirty="0" err="1">
                <a:solidFill>
                  <a:srgbClr val="000000"/>
                </a:solidFill>
                <a:latin typeface="Calibri"/>
                <a:ea typeface="Calibri"/>
                <a:cs typeface="Calibri"/>
                <a:sym typeface="Calibri"/>
                <a:rtl val="0"/>
              </a:rPr>
              <a:t>veniam</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quis</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nostrud</a:t>
            </a:r>
            <a:r>
              <a:rPr lang="en-US" sz="1800" b="0" i="0" u="none" strike="noStrike" cap="none" baseline="0" dirty="0">
                <a:solidFill>
                  <a:srgbClr val="000000"/>
                </a:solidFill>
                <a:latin typeface="Calibri"/>
                <a:ea typeface="Calibri"/>
                <a:cs typeface="Calibri"/>
                <a:sym typeface="Calibri"/>
                <a:rtl val="0"/>
              </a:rPr>
              <a:t> exercitation </a:t>
            </a:r>
            <a:r>
              <a:rPr lang="en-US" sz="1800" b="0" i="0" u="none" strike="noStrike" cap="none" baseline="0" dirty="0" err="1">
                <a:solidFill>
                  <a:srgbClr val="000000"/>
                </a:solidFill>
                <a:latin typeface="Calibri"/>
                <a:ea typeface="Calibri"/>
                <a:cs typeface="Calibri"/>
                <a:sym typeface="Calibri"/>
                <a:rtl val="0"/>
              </a:rPr>
              <a:t>ullamco</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laboris</a:t>
            </a:r>
            <a:r>
              <a:rPr lang="en-US" sz="1800" b="0" i="0" u="none" strike="noStrike" cap="none" baseline="0" dirty="0">
                <a:solidFill>
                  <a:srgbClr val="000000"/>
                </a:solidFill>
                <a:latin typeface="Calibri"/>
                <a:ea typeface="Calibri"/>
                <a:cs typeface="Calibri"/>
                <a:sym typeface="Calibri"/>
                <a:rtl val="0"/>
              </a:rPr>
              <a:t> nisi </a:t>
            </a: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aliquip</a:t>
            </a:r>
            <a:r>
              <a:rPr lang="en-US" sz="1800" b="0" i="0" u="none" strike="noStrike" cap="none" baseline="0" dirty="0">
                <a:solidFill>
                  <a:srgbClr val="000000"/>
                </a:solidFill>
                <a:latin typeface="Calibri"/>
                <a:ea typeface="Calibri"/>
                <a:cs typeface="Calibri"/>
                <a:sym typeface="Calibri"/>
                <a:rtl val="0"/>
              </a:rPr>
              <a:t> ex </a:t>
            </a:r>
            <a:r>
              <a:rPr lang="en-US" sz="1800" b="0" i="0" u="none" strike="noStrike" cap="none" baseline="0" dirty="0" err="1">
                <a:solidFill>
                  <a:srgbClr val="000000"/>
                </a:solidFill>
                <a:latin typeface="Calibri"/>
                <a:ea typeface="Calibri"/>
                <a:cs typeface="Calibri"/>
                <a:sym typeface="Calibri"/>
                <a:rtl val="0"/>
              </a:rPr>
              <a:t>ea</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commodo</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consequat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Excepteur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sint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occaecat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cupidatat</a:t>
            </a:r>
            <a:r>
              <a:rPr lang="en-US" sz="1800" b="0" i="0" u="none" strike="noStrike" cap="none" baseline="0" dirty="0">
                <a:solidFill>
                  <a:srgbClr val="000000"/>
                </a:solidFill>
                <a:latin typeface="Calibri"/>
                <a:ea typeface="Calibri"/>
                <a:cs typeface="Calibri"/>
                <a:sym typeface="Calibri"/>
                <a:rtl val="0"/>
              </a:rPr>
              <a:t> non </a:t>
            </a:r>
            <a:r>
              <a:rPr lang="en-US" sz="1800" b="0" i="0" u="none" strike="noStrike" cap="none" baseline="0" dirty="0" err="1">
                <a:solidFill>
                  <a:srgbClr val="000000"/>
                </a:solidFill>
                <a:latin typeface="Calibri"/>
                <a:ea typeface="Calibri"/>
                <a:cs typeface="Calibri"/>
                <a:sym typeface="Calibri"/>
                <a:rtl val="0"/>
              </a:rPr>
              <a:t>proident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sunt</a:t>
            </a:r>
            <a:r>
              <a:rPr lang="en-US" sz="1800" b="0" i="0" u="none" strike="noStrike" cap="none" baseline="0" dirty="0">
                <a:solidFill>
                  <a:srgbClr val="000000"/>
                </a:solidFill>
                <a:latin typeface="Calibri"/>
                <a:ea typeface="Calibri"/>
                <a:cs typeface="Calibri"/>
                <a:sym typeface="Calibri"/>
                <a:rtl val="0"/>
              </a:rPr>
              <a:t> in culpa qui </a:t>
            </a:r>
            <a:r>
              <a:rPr lang="en-US" sz="1800" b="0" i="0" u="none" strike="noStrike" cap="none" baseline="0" dirty="0" err="1">
                <a:solidFill>
                  <a:srgbClr val="000000"/>
                </a:solidFill>
                <a:latin typeface="Calibri"/>
                <a:ea typeface="Calibri"/>
                <a:cs typeface="Calibri"/>
                <a:sym typeface="Calibri"/>
                <a:rtl val="0"/>
              </a:rPr>
              <a:t>officia</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deserunt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mollit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anim</a:t>
            </a:r>
            <a:r>
              <a:rPr lang="en-US" sz="1800" b="0" i="0" u="none" strike="noStrike" cap="none" baseline="0" dirty="0">
                <a:solidFill>
                  <a:srgbClr val="000000"/>
                </a:solidFill>
                <a:latin typeface="Calibri"/>
                <a:ea typeface="Calibri"/>
                <a:cs typeface="Calibri"/>
                <a:sym typeface="Calibri"/>
                <a:rtl val="0"/>
              </a:rPr>
              <a:t> id </a:t>
            </a:r>
            <a:r>
              <a:rPr lang="en-US" sz="1800" b="0" i="0" u="none" strike="noStrike" cap="none" baseline="0" dirty="0" err="1">
                <a:solidFill>
                  <a:srgbClr val="000000"/>
                </a:solidFill>
                <a:latin typeface="Calibri"/>
                <a:ea typeface="Calibri"/>
                <a:cs typeface="Calibri"/>
                <a:sym typeface="Calibri"/>
                <a:rtl val="0"/>
              </a:rPr>
              <a:t>est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laborum</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Lorem</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ipsum</a:t>
            </a:r>
            <a:r>
              <a:rPr lang="en-US" sz="1800" b="0" i="0" u="none" strike="noStrike" cap="none" baseline="0" dirty="0">
                <a:solidFill>
                  <a:srgbClr val="000000"/>
                </a:solidFill>
                <a:latin typeface="Calibri"/>
                <a:ea typeface="Calibri"/>
                <a:cs typeface="Calibri"/>
                <a:sym typeface="Calibri"/>
                <a:rtl val="0"/>
              </a:rPr>
              <a:t> dolor sit </a:t>
            </a:r>
            <a:r>
              <a:rPr lang="en-US" sz="1800" b="0" i="0" u="none" strike="noStrike" cap="none" baseline="0" dirty="0" err="1">
                <a:solidFill>
                  <a:srgbClr val="000000"/>
                </a:solidFill>
                <a:latin typeface="Calibri"/>
                <a:ea typeface="Calibri"/>
                <a:cs typeface="Calibri"/>
                <a:sym typeface="Calibri"/>
                <a:rtl val="0"/>
              </a:rPr>
              <a:t>amet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consectetur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adipiscing</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elit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sed</a:t>
            </a:r>
            <a:r>
              <a:rPr lang="en-US" sz="1800" b="0" i="0" u="none" strike="noStrike" cap="none" baseline="0" dirty="0">
                <a:solidFill>
                  <a:srgbClr val="000000"/>
                </a:solidFill>
                <a:latin typeface="Calibri"/>
                <a:ea typeface="Calibri"/>
                <a:cs typeface="Calibri"/>
                <a:sym typeface="Calibri"/>
                <a:rtl val="0"/>
              </a:rPr>
              <a:t> do </a:t>
            </a:r>
            <a:r>
              <a:rPr lang="en-US" sz="1800" b="0" i="0" u="none" strike="noStrike" cap="none" baseline="0" dirty="0" err="1">
                <a:solidFill>
                  <a:srgbClr val="000000"/>
                </a:solidFill>
                <a:latin typeface="Calibri"/>
                <a:ea typeface="Calibri"/>
                <a:cs typeface="Calibri"/>
                <a:sym typeface="Calibri"/>
                <a:rtl val="0"/>
              </a:rPr>
              <a:t>eiusmod</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tempor</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incididunt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ut</a:t>
            </a:r>
            <a:r>
              <a:rPr lang="en-US" sz="1800" b="0" i="0" u="none" strike="noStrike" cap="none" baseline="0" dirty="0">
                <a:solidFill>
                  <a:srgbClr val="000000"/>
                </a:solidFill>
                <a:latin typeface="Calibri"/>
                <a:ea typeface="Calibri"/>
                <a:cs typeface="Calibri"/>
                <a:sym typeface="Calibri"/>
                <a:rtl val="0"/>
              </a:rPr>
              <a:t> </a:t>
            </a:r>
            <a:r>
              <a:rPr lang="en-US" sz="1800" b="0" i="0" u="none" strike="noStrike" cap="none" baseline="0" dirty="0" err="1">
                <a:solidFill>
                  <a:srgbClr val="000000"/>
                </a:solidFill>
                <a:latin typeface="Calibri"/>
                <a:ea typeface="Calibri"/>
                <a:cs typeface="Calibri"/>
                <a:sym typeface="Calibri"/>
                <a:rtl val="0"/>
              </a:rPr>
              <a:t>labore</a:t>
            </a:r>
            <a:r>
              <a:rPr lang="en-US" sz="1800" b="0" i="0" u="none" strike="noStrike" cap="none" baseline="0" dirty="0">
                <a:solidFill>
                  <a:srgbClr val="000000"/>
                </a:solidFill>
                <a:latin typeface="Calibri"/>
                <a:ea typeface="Calibri"/>
                <a:cs typeface="Calibri"/>
                <a:sym typeface="Calibri"/>
                <a:rtl val="0"/>
              </a:rPr>
              <a:t> et </a:t>
            </a:r>
            <a:r>
              <a:rPr lang="en-US" sz="1800" b="0" i="0" u="none" strike="noStrike" cap="none" baseline="0" dirty="0" err="1">
                <a:solidFill>
                  <a:srgbClr val="000000"/>
                </a:solidFill>
                <a:latin typeface="Calibri"/>
                <a:ea typeface="Calibri"/>
                <a:cs typeface="Calibri"/>
                <a:sym typeface="Calibri"/>
                <a:rtl val="0"/>
              </a:rPr>
              <a:t>dolore</a:t>
            </a:r>
            <a:r>
              <a:rPr lang="en-US" sz="1800" b="0" i="0" u="none" strike="noStrike" cap="none" baseline="0" dirty="0">
                <a:solidFill>
                  <a:srgbClr val="000000"/>
                </a:solidFill>
                <a:latin typeface="Calibri"/>
                <a:ea typeface="Calibri"/>
                <a:cs typeface="Calibri"/>
                <a:sym typeface="Calibri"/>
                <a:rtl val="0"/>
              </a:rPr>
              <a:t> magna </a:t>
            </a:r>
            <a:r>
              <a:rPr lang="en-US" sz="1800" b="0" i="0" u="none" strike="noStrike" cap="none" baseline="0" dirty="0" err="1">
                <a:solidFill>
                  <a:srgbClr val="000000"/>
                </a:solidFill>
                <a:latin typeface="Calibri"/>
                <a:ea typeface="Calibri"/>
                <a:cs typeface="Calibri"/>
                <a:sym typeface="Calibri"/>
                <a:rtl val="0"/>
              </a:rPr>
              <a:t>aliqua</a:t>
            </a:r>
            <a:r>
              <a:rPr lang="en-US" sz="1800" b="0" i="0" u="none" strike="noStrike" cap="none" baseline="0" dirty="0">
                <a:solidFill>
                  <a:srgbClr val="000000"/>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4" name="Shape 785"/>
          <p:cNvSpPr/>
          <p:nvPr/>
        </p:nvSpPr>
        <p:spPr>
          <a:xfrm>
            <a:off x="1852687" y="13538"/>
            <a:ext cx="6096397" cy="132343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8000" dirty="0" smtClean="0">
                <a:latin typeface="Calibri"/>
                <a:ea typeface="Calibri"/>
                <a:cs typeface="Calibri"/>
                <a:sym typeface="Calibri"/>
              </a:rPr>
              <a:t>Styling.</a:t>
            </a:r>
            <a:endParaRPr lang="en-US" sz="8000" b="0" i="0" u="none" strike="noStrike" cap="none" baseline="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918959844"/>
      </p:ext>
    </p:extLst>
  </p:cSld>
  <p:clrMapOvr>
    <a:masterClrMapping/>
  </p:clrMapOvr>
  <p:transition xmlns:p14="http://schemas.microsoft.com/office/powerpoint/2010/mai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p:nvPr/>
        </p:nvSpPr>
        <p:spPr>
          <a:xfrm>
            <a:off x="692612" y="1525933"/>
            <a:ext cx="8029078" cy="4801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tl val="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tl val="0"/>
              </a:rPr>
              <a:t>Lorem ipsum dolor sit amet, consectetur adipiscing elit, sed do eiusmod tempor incididunt ut labore et dolore magna aliqua. Ut enim ad minim veniam, quis nostrud exercitation ullamco laboris nisi ut aliquip ex ea commodo consequat. </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tl val="0"/>
              </a:rPr>
              <a:t>Ut enim ad minim veniam, quis nostrud exercitation ullamco laboris nisi ut aliquip ex ea commodo consequat. Excepteur sint occaecat cupidatat non proident, sunt in culpa qui officia deserunt mollit anim id est laborum. Lorem ipsum dolor sit amet, consectetur adipiscing elit, sed do eiusmod tempor incididunt ut labore et dolore magna aliqua. </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4" name="Shape 785"/>
          <p:cNvSpPr/>
          <p:nvPr/>
        </p:nvSpPr>
        <p:spPr>
          <a:xfrm>
            <a:off x="1852687" y="13538"/>
            <a:ext cx="6096397" cy="132343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8000" dirty="0" smtClean="0">
                <a:latin typeface="Calibri"/>
                <a:ea typeface="Calibri"/>
                <a:cs typeface="Calibri"/>
                <a:sym typeface="Calibri"/>
              </a:rPr>
              <a:t>No styling?</a:t>
            </a:r>
            <a:endParaRPr lang="en-US" sz="8000" b="0" i="0" u="none" strike="noStrike" cap="none" baseline="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090230380"/>
      </p:ext>
    </p:extLst>
  </p:cSld>
  <p:clrMapOvr>
    <a:masterClrMapping/>
  </p:clrMapOvr>
  <p:transition xmlns:p14="http://schemas.microsoft.com/office/powerpoint/2010/mai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3" name="Shape 804"/>
          <p:cNvSpPr txBox="1"/>
          <p:nvPr/>
        </p:nvSpPr>
        <p:spPr>
          <a:xfrm>
            <a:off x="1283123" y="3379621"/>
            <a:ext cx="6465908" cy="10156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6000" b="1" i="0" u="none" strike="noStrike" cap="none" baseline="0" dirty="0" smtClean="0">
                <a:solidFill>
                  <a:schemeClr val="tx1"/>
                </a:solidFill>
                <a:latin typeface="Calibri"/>
                <a:ea typeface="Calibri"/>
                <a:cs typeface="Calibri"/>
                <a:sym typeface="Calibri"/>
                <a:rtl val="0"/>
              </a:rPr>
              <a:t>Language silo!</a:t>
            </a:r>
            <a:endParaRPr lang="en-US" sz="6000" b="1" i="0" u="none" strike="noStrike" cap="none" baseline="0" dirty="0">
              <a:solidFill>
                <a:schemeClr val="tx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5" name="Shape 804"/>
          <p:cNvSpPr txBox="1"/>
          <p:nvPr/>
        </p:nvSpPr>
        <p:spPr>
          <a:xfrm>
            <a:off x="1283123" y="1702832"/>
            <a:ext cx="6465908" cy="10156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6000" b="1" i="0" u="none" strike="noStrike" cap="none" baseline="0" dirty="0" smtClean="0">
                <a:solidFill>
                  <a:schemeClr val="tx1"/>
                </a:solidFill>
                <a:latin typeface="Calibri"/>
                <a:ea typeface="Calibri"/>
                <a:cs typeface="Calibri"/>
                <a:sym typeface="Calibri"/>
                <a:rtl val="0"/>
              </a:rPr>
              <a:t>The paragraph</a:t>
            </a:r>
          </a:p>
          <a:p>
            <a:pPr marL="0" marR="0" lvl="0" indent="0" algn="ctr" rtl="0">
              <a:lnSpc>
                <a:spcPct val="100000"/>
              </a:lnSpc>
              <a:spcBef>
                <a:spcPts val="0"/>
              </a:spcBef>
              <a:spcAft>
                <a:spcPts val="0"/>
              </a:spcAft>
              <a:buClr>
                <a:srgbClr val="FFFFFF"/>
              </a:buClr>
              <a:buSzPct val="25000"/>
              <a:buFont typeface="Calibri"/>
              <a:buNone/>
            </a:pPr>
            <a:r>
              <a:rPr lang="en-US" sz="6000" b="1" dirty="0">
                <a:solidFill>
                  <a:schemeClr val="tx1"/>
                </a:solidFill>
                <a:latin typeface="Calibri"/>
                <a:ea typeface="Calibri"/>
                <a:cs typeface="Calibri"/>
                <a:sym typeface="Calibri"/>
              </a:rPr>
              <a:t>=</a:t>
            </a:r>
            <a:endParaRPr lang="en-US" sz="6000" b="1" i="0" u="none" strike="noStrike" cap="none" baseline="0" dirty="0">
              <a:solidFill>
                <a:schemeClr val="tx1"/>
              </a:solidFill>
              <a:latin typeface="Calibri"/>
              <a:ea typeface="Calibri"/>
              <a:cs typeface="Calibri"/>
              <a:sym typeface="Calibri"/>
              <a:rtl val="0"/>
            </a:endParaRPr>
          </a:p>
        </p:txBody>
      </p:sp>
    </p:spTree>
  </p:cSld>
  <p:clrMapOvr>
    <a:masterClrMapping/>
  </p:clrMapOvr>
  <p:transition xmlns:p14="http://schemas.microsoft.com/office/powerpoint/2010/mai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Shape 837"/>
          <p:cNvSpPr/>
          <p:nvPr/>
        </p:nvSpPr>
        <p:spPr>
          <a:xfrm>
            <a:off x="692612" y="1525933"/>
            <a:ext cx="8029078" cy="4801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800" b="0" i="0" u="none" strike="noStrike" cap="none" baseline="0">
                <a:solidFill>
                  <a:srgbClr val="FF0000"/>
                </a:solidFill>
                <a:latin typeface="Calibri"/>
                <a:ea typeface="Calibri"/>
                <a:cs typeface="Calibri"/>
                <a:sym typeface="Calibri"/>
                <a:rtl val="0"/>
              </a:rPr>
              <a:t>Lorem ipsum dolor sit amet, consectetur adipiscing elit, sed do eiusmod tempor incididunt ut labore et dolore magna aliqua. Ut enim ad minim veniam, quis nostrud exercitation ullamco laboris nisi ut aliquip ex ea commodo consequat.</a:t>
            </a:r>
            <a:r>
              <a:rPr lang="en-US" sz="1800" b="0" i="0" u="none" strike="noStrike" cap="none" baseline="0">
                <a:solidFill>
                  <a:srgbClr val="0000FF"/>
                </a:solidFill>
                <a:latin typeface="Calibri"/>
                <a:ea typeface="Calibri"/>
                <a:cs typeface="Calibri"/>
                <a:sym typeface="Calibri"/>
                <a:rtl val="0"/>
              </a:rPr>
              <a:t> Duis aute irure dolor in reprehenderit in voluptate velit esse cillum dolore eu fugiat nulla pariatur. Excepteur sint occaecat cupidatat non proident, sunt in culpa qui officia deserunt mollit anim id est laborum.</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FF"/>
              </a:buClr>
              <a:buSzPct val="25000"/>
              <a:buFont typeface="Calibri"/>
              <a:buNone/>
            </a:pPr>
            <a:r>
              <a:rPr lang="en-US" sz="1800" b="0" i="0" u="none" strike="noStrike" cap="none" baseline="0">
                <a:solidFill>
                  <a:srgbClr val="0000FF"/>
                </a:solidFill>
                <a:latin typeface="Calibri"/>
                <a:ea typeface="Calibri"/>
                <a:cs typeface="Calibri"/>
                <a:sym typeface="Calibri"/>
                <a:rtl val="0"/>
              </a:rPr>
              <a:t>Lorem ipsum dolor sit amet, consectetur adipiscing elit, sed do eiusmod tempor incididunt ut labore et dolore magna aliqua. Ut enim ad minim veniam, quis nostrud exercitation ullamco laboris nisi ut aliquip ex ea commodo consequat. </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FF"/>
              </a:buClr>
              <a:buSzPct val="25000"/>
              <a:buFont typeface="Calibri"/>
              <a:buNone/>
            </a:pPr>
            <a:r>
              <a:rPr lang="en-US" sz="1800" b="0" i="0" u="none" strike="noStrike" cap="none" baseline="0">
                <a:solidFill>
                  <a:srgbClr val="0000FF"/>
                </a:solidFill>
                <a:latin typeface="Calibri"/>
                <a:ea typeface="Calibri"/>
                <a:cs typeface="Calibri"/>
                <a:sym typeface="Calibri"/>
                <a:rtl val="0"/>
              </a:rPr>
              <a:t>Ut enim ad minim veniam, quis nostrud exercitation ullamco laboris nisi ut aliquip ex ea commodo consequat. </a:t>
            </a:r>
            <a:r>
              <a:rPr lang="en-US" sz="1800" b="0" i="0" u="none" strike="noStrike" cap="none" baseline="0">
                <a:solidFill>
                  <a:srgbClr val="FF0000"/>
                </a:solidFill>
                <a:latin typeface="Calibri"/>
                <a:ea typeface="Calibri"/>
                <a:cs typeface="Calibri"/>
                <a:sym typeface="Calibri"/>
                <a:rtl val="0"/>
              </a:rPr>
              <a:t>Excepteur sint occaecat cupidatat non proident, sunt in culpa qui officia deserunt mollit anim id est laborum. Lorem ipsum dolor sit amet, consectetur adipiscing elit, sed do eiusmod tempor incididunt ut labore et dolore magna aliqua. </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838" name="Shape 838"/>
          <p:cNvSpPr/>
          <p:nvPr/>
        </p:nvSpPr>
        <p:spPr>
          <a:xfrm>
            <a:off x="1428725" y="138632"/>
            <a:ext cx="5731054"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Related Info?</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p:nvPr/>
        </p:nvSpPr>
        <p:spPr>
          <a:xfrm>
            <a:off x="692612" y="1525933"/>
            <a:ext cx="8029078" cy="397031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800" b="0" i="0" u="none" strike="noStrike" cap="none" baseline="0">
                <a:solidFill>
                  <a:srgbClr val="FF0000"/>
                </a:solidFill>
                <a:latin typeface="Calibri"/>
                <a:ea typeface="Calibri"/>
                <a:cs typeface="Calibri"/>
                <a:sym typeface="Calibri"/>
                <a:rtl val="0"/>
              </a:rPr>
              <a:t>Lorem ipsum dolor sit amet, consectetur adipiscing elit, sed do eiusmod tempor incididunt ut labore et dolore magna aliqua. Ut enim ad minim veniam, quis nostrud exercitation ullamco laboris nisi ut aliquip ex ea commodo consequat.</a:t>
            </a:r>
            <a:r>
              <a:rPr lang="en-US" sz="1800" b="0" i="0" u="none" strike="noStrike" cap="none" baseline="0">
                <a:solidFill>
                  <a:srgbClr val="0000FF"/>
                </a:solidFill>
                <a:latin typeface="Calibri"/>
                <a:ea typeface="Calibri"/>
                <a:cs typeface="Calibri"/>
                <a:sym typeface="Calibri"/>
                <a:rtl val="0"/>
              </a:rPr>
              <a:t> </a:t>
            </a:r>
            <a:r>
              <a:rPr lang="en-US" sz="1800" b="0" i="0" u="none" strike="noStrike" cap="none" baseline="0">
                <a:solidFill>
                  <a:srgbClr val="FF0000"/>
                </a:solidFill>
                <a:latin typeface="Calibri"/>
                <a:ea typeface="Calibri"/>
                <a:cs typeface="Calibri"/>
                <a:sym typeface="Calibri"/>
                <a:rtl val="0"/>
              </a:rPr>
              <a:t>Excepteur sint occaecat cupidatat non proident, sunt in culpa qui officia deserunt mollit anim id est laborum. Lorem ipsum dolor sit amet, consectetur adipiscing elit, sed do eiusmod tempor incididunt ut labore et dolore magna aliqua.</a:t>
            </a:r>
          </a:p>
          <a:p>
            <a:pPr marL="0" marR="0" lvl="0" indent="0" algn="l" rtl="0">
              <a:lnSpc>
                <a:spcPct val="100000"/>
              </a:lnSpc>
              <a:spcBef>
                <a:spcPts val="0"/>
              </a:spcBef>
              <a:spcAft>
                <a:spcPts val="0"/>
              </a:spcAft>
              <a:buClr>
                <a:srgbClr val="FF0000"/>
              </a:buClr>
              <a:buSzPct val="25000"/>
              <a:buFont typeface="Calibri"/>
              <a:buNone/>
            </a:pPr>
            <a:r>
              <a:rPr lang="en-US" sz="1800" b="0" i="0" u="none" strike="noStrike" cap="none" baseline="0">
                <a:solidFill>
                  <a:srgbClr val="FF0000"/>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FF"/>
              </a:buClr>
              <a:buSzPct val="25000"/>
              <a:buFont typeface="Calibri"/>
              <a:buNone/>
            </a:pPr>
            <a:r>
              <a:rPr lang="en-US" sz="1800" b="0" i="0" u="none" strike="noStrike" cap="none" baseline="0">
                <a:solidFill>
                  <a:srgbClr val="0000FF"/>
                </a:solidFill>
                <a:latin typeface="Calibri"/>
                <a:ea typeface="Calibri"/>
                <a:cs typeface="Calibri"/>
                <a:sym typeface="Calibri"/>
                <a:rtl val="0"/>
              </a:rPr>
              <a:t>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Ut enim ad minim veniam, quis nostrud exercitation ullamco laboris nisi ut aliquip ex ea commodo consequat. </a:t>
            </a:r>
          </a:p>
        </p:txBody>
      </p:sp>
      <p:sp>
        <p:nvSpPr>
          <p:cNvPr id="845" name="Shape 845"/>
          <p:cNvSpPr/>
          <p:nvPr/>
        </p:nvSpPr>
        <p:spPr>
          <a:xfrm>
            <a:off x="1428725" y="138632"/>
            <a:ext cx="3953727"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Group it!</a:t>
            </a:r>
          </a:p>
        </p:txBody>
      </p:sp>
      <p:sp>
        <p:nvSpPr>
          <p:cNvPr id="846" name="Shape 846"/>
          <p:cNvSpPr txBox="1"/>
          <p:nvPr/>
        </p:nvSpPr>
        <p:spPr>
          <a:xfrm>
            <a:off x="929850" y="5738153"/>
            <a:ext cx="7631576"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baseline="0" dirty="0" smtClean="0">
                <a:solidFill>
                  <a:srgbClr val="000000"/>
                </a:solidFill>
                <a:latin typeface="Arial"/>
                <a:ea typeface="Arial"/>
                <a:cs typeface="Arial"/>
                <a:sym typeface="Arial"/>
                <a:rtl val="0"/>
              </a:rPr>
              <a:t>Chronology, subject, etc.</a:t>
            </a:r>
            <a:endParaRPr lang="en-US" sz="4400" b="0" i="0" u="none" strike="noStrike" cap="none" baseline="0" dirty="0">
              <a:solidFill>
                <a:srgbClr val="000000"/>
              </a:solidFill>
              <a:latin typeface="Arial"/>
              <a:ea typeface="Arial"/>
              <a:cs typeface="Arial"/>
              <a:sym typeface="Arial"/>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Shape 852"/>
          <p:cNvSpPr/>
          <p:nvPr/>
        </p:nvSpPr>
        <p:spPr>
          <a:xfrm>
            <a:off x="692612" y="1525933"/>
            <a:ext cx="8029078" cy="397031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800" b="0" i="0" u="none" strike="noStrike" cap="none" baseline="0" dirty="0" err="1">
                <a:solidFill>
                  <a:srgbClr val="FF0000"/>
                </a:solidFill>
                <a:latin typeface="Calibri"/>
                <a:ea typeface="Calibri"/>
                <a:cs typeface="Calibri"/>
                <a:sym typeface="Calibri"/>
                <a:rtl val="0"/>
              </a:rPr>
              <a:t>Lorem</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ipsum</a:t>
            </a:r>
            <a:r>
              <a:rPr lang="en-US" sz="1800" b="0" i="0" u="none" strike="noStrike" cap="none" baseline="0" dirty="0">
                <a:solidFill>
                  <a:srgbClr val="FF0000"/>
                </a:solidFill>
                <a:latin typeface="Calibri"/>
                <a:ea typeface="Calibri"/>
                <a:cs typeface="Calibri"/>
                <a:sym typeface="Calibri"/>
                <a:rtl val="0"/>
              </a:rPr>
              <a:t> dolor sit </a:t>
            </a:r>
            <a:r>
              <a:rPr lang="en-US" sz="1800" b="0" i="0" u="none" strike="noStrike" cap="none" baseline="0" dirty="0" err="1">
                <a:solidFill>
                  <a:srgbClr val="FF0000"/>
                </a:solidFill>
                <a:latin typeface="Calibri"/>
                <a:ea typeface="Calibri"/>
                <a:cs typeface="Calibri"/>
                <a:sym typeface="Calibri"/>
                <a:rtl val="0"/>
              </a:rPr>
              <a:t>amet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consectetur</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adipiscing</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elit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sed</a:t>
            </a:r>
            <a:r>
              <a:rPr lang="en-US" sz="1800" b="0" i="0" u="none" strike="noStrike" cap="none" baseline="0" dirty="0">
                <a:solidFill>
                  <a:srgbClr val="FF0000"/>
                </a:solidFill>
                <a:latin typeface="Calibri"/>
                <a:ea typeface="Calibri"/>
                <a:cs typeface="Calibri"/>
                <a:sym typeface="Calibri"/>
                <a:rtl val="0"/>
              </a:rPr>
              <a:t> do </a:t>
            </a:r>
            <a:r>
              <a:rPr lang="en-US" sz="1800" b="0" i="0" u="none" strike="noStrike" cap="none" baseline="0" dirty="0" err="1">
                <a:solidFill>
                  <a:srgbClr val="FF0000"/>
                </a:solidFill>
                <a:latin typeface="Calibri"/>
                <a:ea typeface="Calibri"/>
                <a:cs typeface="Calibri"/>
                <a:sym typeface="Calibri"/>
                <a:rtl val="0"/>
              </a:rPr>
              <a:t>eiusmod</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tempor</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incididunt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ut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labore</a:t>
            </a:r>
            <a:r>
              <a:rPr lang="en-US" sz="1800" b="0" i="0" u="none" strike="noStrike" cap="none" baseline="0" dirty="0">
                <a:solidFill>
                  <a:srgbClr val="FF0000"/>
                </a:solidFill>
                <a:latin typeface="Calibri"/>
                <a:ea typeface="Calibri"/>
                <a:cs typeface="Calibri"/>
                <a:sym typeface="Calibri"/>
                <a:rtl val="0"/>
              </a:rPr>
              <a:t> et </a:t>
            </a:r>
            <a:r>
              <a:rPr lang="en-US" sz="1800" b="0" i="0" u="none" strike="noStrike" cap="none" baseline="0" dirty="0" err="1">
                <a:solidFill>
                  <a:srgbClr val="FF0000"/>
                </a:solidFill>
                <a:latin typeface="Calibri"/>
                <a:ea typeface="Calibri"/>
                <a:cs typeface="Calibri"/>
                <a:sym typeface="Calibri"/>
                <a:rtl val="0"/>
              </a:rPr>
              <a:t>dolore</a:t>
            </a:r>
            <a:r>
              <a:rPr lang="en-US" sz="1800" b="0" i="0" u="none" strike="noStrike" cap="none" baseline="0" dirty="0">
                <a:solidFill>
                  <a:srgbClr val="FF0000"/>
                </a:solidFill>
                <a:latin typeface="Calibri"/>
                <a:ea typeface="Calibri"/>
                <a:cs typeface="Calibri"/>
                <a:sym typeface="Calibri"/>
                <a:rtl val="0"/>
              </a:rPr>
              <a:t> magna </a:t>
            </a:r>
            <a:r>
              <a:rPr lang="en-US" sz="1800" b="0" i="0" u="none" strike="noStrike" cap="none" baseline="0" dirty="0" err="1">
                <a:solidFill>
                  <a:srgbClr val="FF0000"/>
                </a:solidFill>
                <a:latin typeface="Calibri"/>
                <a:ea typeface="Calibri"/>
                <a:cs typeface="Calibri"/>
                <a:sym typeface="Calibri"/>
                <a:rtl val="0"/>
              </a:rPr>
              <a:t>aliqua</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Ut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enim</a:t>
            </a:r>
            <a:r>
              <a:rPr lang="en-US" sz="1800" b="0" i="0" u="none" strike="noStrike" cap="none" baseline="0" dirty="0">
                <a:solidFill>
                  <a:srgbClr val="FF0000"/>
                </a:solidFill>
                <a:latin typeface="Calibri"/>
                <a:ea typeface="Calibri"/>
                <a:cs typeface="Calibri"/>
                <a:sym typeface="Calibri"/>
                <a:rtl val="0"/>
              </a:rPr>
              <a:t> ad minim </a:t>
            </a:r>
            <a:r>
              <a:rPr lang="en-US" sz="1800" b="0" i="0" u="none" strike="noStrike" cap="none" baseline="0" dirty="0" err="1">
                <a:solidFill>
                  <a:srgbClr val="FF0000"/>
                </a:solidFill>
                <a:latin typeface="Calibri"/>
                <a:ea typeface="Calibri"/>
                <a:cs typeface="Calibri"/>
                <a:sym typeface="Calibri"/>
                <a:rtl val="0"/>
              </a:rPr>
              <a:t>veniam</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quis</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nostrud</a:t>
            </a:r>
            <a:r>
              <a:rPr lang="en-US" sz="1800" b="0" i="0" u="none" strike="noStrike" cap="none" baseline="0" dirty="0">
                <a:solidFill>
                  <a:srgbClr val="FF0000"/>
                </a:solidFill>
                <a:latin typeface="Calibri"/>
                <a:ea typeface="Calibri"/>
                <a:cs typeface="Calibri"/>
                <a:sym typeface="Calibri"/>
                <a:rtl val="0"/>
              </a:rPr>
              <a:t> exercitation </a:t>
            </a:r>
            <a:r>
              <a:rPr lang="en-US" sz="1800" b="0" i="0" u="none" strike="noStrike" cap="none" baseline="0" dirty="0" err="1">
                <a:solidFill>
                  <a:srgbClr val="FF0000"/>
                </a:solidFill>
                <a:latin typeface="Calibri"/>
                <a:ea typeface="Calibri"/>
                <a:cs typeface="Calibri"/>
                <a:sym typeface="Calibri"/>
                <a:rtl val="0"/>
              </a:rPr>
              <a:t>ullamco</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laboris</a:t>
            </a:r>
            <a:r>
              <a:rPr lang="en-US" sz="1800" b="0" i="0" u="none" strike="noStrike" cap="none" baseline="0" dirty="0">
                <a:solidFill>
                  <a:srgbClr val="FF0000"/>
                </a:solidFill>
                <a:latin typeface="Calibri"/>
                <a:ea typeface="Calibri"/>
                <a:cs typeface="Calibri"/>
                <a:sym typeface="Calibri"/>
                <a:rtl val="0"/>
              </a:rPr>
              <a:t> nisi </a:t>
            </a:r>
            <a:r>
              <a:rPr lang="en-US" sz="1800" b="0" i="0" u="none" strike="noStrike" cap="none" baseline="0" dirty="0" err="1">
                <a:solidFill>
                  <a:srgbClr val="FF0000"/>
                </a:solidFill>
                <a:latin typeface="Calibri"/>
                <a:ea typeface="Calibri"/>
                <a:cs typeface="Calibri"/>
                <a:sym typeface="Calibri"/>
                <a:rtl val="0"/>
              </a:rPr>
              <a:t>ut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aliquip</a:t>
            </a:r>
            <a:r>
              <a:rPr lang="en-US" sz="1800" b="0" i="0" u="none" strike="noStrike" cap="none" baseline="0" dirty="0">
                <a:solidFill>
                  <a:srgbClr val="FF0000"/>
                </a:solidFill>
                <a:latin typeface="Calibri"/>
                <a:ea typeface="Calibri"/>
                <a:cs typeface="Calibri"/>
                <a:sym typeface="Calibri"/>
                <a:rtl val="0"/>
              </a:rPr>
              <a:t> ex </a:t>
            </a:r>
            <a:r>
              <a:rPr lang="en-US" sz="1800" b="0" i="0" u="none" strike="noStrike" cap="none" baseline="0" dirty="0" err="1">
                <a:solidFill>
                  <a:srgbClr val="FF0000"/>
                </a:solidFill>
                <a:latin typeface="Calibri"/>
                <a:ea typeface="Calibri"/>
                <a:cs typeface="Calibri"/>
                <a:sym typeface="Calibri"/>
                <a:rtl val="0"/>
              </a:rPr>
              <a:t>ea</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commodo</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consequat</a:t>
            </a:r>
            <a:r>
              <a:rPr lang="en-US" sz="1800" b="0" i="0" u="none" strike="noStrike" cap="none" baseline="0" dirty="0">
                <a:solidFill>
                  <a:srgbClr val="FF0000"/>
                </a:solidFill>
                <a:latin typeface="Calibri"/>
                <a:ea typeface="Calibri"/>
                <a:cs typeface="Calibri"/>
                <a:sym typeface="Calibri"/>
                <a:rtl val="0"/>
              </a:rPr>
              <a: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Excepteur</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sint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occaecat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cupidatat</a:t>
            </a:r>
            <a:r>
              <a:rPr lang="en-US" sz="1800" b="0" i="0" u="none" strike="noStrike" cap="none" baseline="0" dirty="0">
                <a:solidFill>
                  <a:srgbClr val="FF0000"/>
                </a:solidFill>
                <a:latin typeface="Calibri"/>
                <a:ea typeface="Calibri"/>
                <a:cs typeface="Calibri"/>
                <a:sym typeface="Calibri"/>
                <a:rtl val="0"/>
              </a:rPr>
              <a:t> non </a:t>
            </a:r>
            <a:r>
              <a:rPr lang="en-US" sz="1800" b="0" i="0" u="none" strike="noStrike" cap="none" baseline="0" dirty="0" err="1">
                <a:solidFill>
                  <a:srgbClr val="FF0000"/>
                </a:solidFill>
                <a:latin typeface="Calibri"/>
                <a:ea typeface="Calibri"/>
                <a:cs typeface="Calibri"/>
                <a:sym typeface="Calibri"/>
                <a:rtl val="0"/>
              </a:rPr>
              <a:t>proident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sunt</a:t>
            </a:r>
            <a:r>
              <a:rPr lang="en-US" sz="1800" b="0" i="0" u="none" strike="noStrike" cap="none" baseline="0" dirty="0">
                <a:solidFill>
                  <a:srgbClr val="FF0000"/>
                </a:solidFill>
                <a:latin typeface="Calibri"/>
                <a:ea typeface="Calibri"/>
                <a:cs typeface="Calibri"/>
                <a:sym typeface="Calibri"/>
                <a:rtl val="0"/>
              </a:rPr>
              <a:t> in culpa qui </a:t>
            </a:r>
            <a:r>
              <a:rPr lang="en-US" sz="1800" b="0" i="0" u="none" strike="noStrike" cap="none" baseline="0" dirty="0" err="1">
                <a:solidFill>
                  <a:srgbClr val="FF0000"/>
                </a:solidFill>
                <a:latin typeface="Calibri"/>
                <a:ea typeface="Calibri"/>
                <a:cs typeface="Calibri"/>
                <a:sym typeface="Calibri"/>
                <a:rtl val="0"/>
              </a:rPr>
              <a:t>officia</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deserunt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mollit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anim</a:t>
            </a:r>
            <a:r>
              <a:rPr lang="en-US" sz="1800" b="0" i="0" u="none" strike="noStrike" cap="none" baseline="0" dirty="0">
                <a:solidFill>
                  <a:srgbClr val="FF0000"/>
                </a:solidFill>
                <a:latin typeface="Calibri"/>
                <a:ea typeface="Calibri"/>
                <a:cs typeface="Calibri"/>
                <a:sym typeface="Calibri"/>
                <a:rtl val="0"/>
              </a:rPr>
              <a:t> id </a:t>
            </a:r>
            <a:r>
              <a:rPr lang="en-US" sz="1800" b="0" i="0" u="none" strike="noStrike" cap="none" baseline="0" dirty="0" err="1">
                <a:solidFill>
                  <a:srgbClr val="FF0000"/>
                </a:solidFill>
                <a:latin typeface="Calibri"/>
                <a:ea typeface="Calibri"/>
                <a:cs typeface="Calibri"/>
                <a:sym typeface="Calibri"/>
                <a:rtl val="0"/>
              </a:rPr>
              <a:t>est</a:t>
            </a:r>
            <a:r>
              <a:rPr lang="en-US" sz="1800" b="0" i="0" u="none" strike="noStrike" cap="none" baseline="0" dirty="0">
                <a:solidFill>
                  <a:srgbClr val="FF0000"/>
                </a:solidFill>
                <a:latin typeface="Calibri"/>
                <a:ea typeface="Calibri"/>
                <a:cs typeface="Calibri"/>
                <a:sym typeface="Calibri"/>
                <a:rtl val="0"/>
              </a:rPr>
              <a:t> </a:t>
            </a:r>
            <a:r>
              <a:rPr lang="en-US" sz="1800" b="0" i="0" u="none" strike="noStrike" cap="none" baseline="0" dirty="0" err="1">
                <a:solidFill>
                  <a:srgbClr val="FF0000"/>
                </a:solidFill>
                <a:latin typeface="Calibri"/>
                <a:ea typeface="Calibri"/>
                <a:cs typeface="Calibri"/>
                <a:sym typeface="Calibri"/>
                <a:rtl val="0"/>
              </a:rPr>
              <a:t>laborum</a:t>
            </a:r>
            <a:r>
              <a:rPr lang="en-US" sz="1800" b="0" i="0" u="none"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Lorem</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ipsum</a:t>
            </a:r>
            <a:r>
              <a:rPr lang="en-US" sz="1800" i="0" u="sng" strike="noStrike" cap="none" baseline="0" dirty="0">
                <a:solidFill>
                  <a:srgbClr val="FF0000"/>
                </a:solidFill>
                <a:latin typeface="Calibri"/>
                <a:ea typeface="Calibri"/>
                <a:cs typeface="Calibri"/>
                <a:sym typeface="Calibri"/>
                <a:rtl val="0"/>
              </a:rPr>
              <a:t> dolor sit </a:t>
            </a:r>
            <a:r>
              <a:rPr lang="en-US" sz="1800" i="0" u="sng" strike="noStrike" cap="none" baseline="0" dirty="0" err="1">
                <a:solidFill>
                  <a:srgbClr val="FF0000"/>
                </a:solidFill>
                <a:latin typeface="Calibri"/>
                <a:ea typeface="Calibri"/>
                <a:cs typeface="Calibri"/>
                <a:sym typeface="Calibri"/>
                <a:rtl val="0"/>
              </a:rPr>
              <a:t>amet</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consectetur</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adipiscing</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elit</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sed</a:t>
            </a:r>
            <a:r>
              <a:rPr lang="en-US" sz="1800" i="0" u="sng" strike="noStrike" cap="none" baseline="0" dirty="0">
                <a:solidFill>
                  <a:srgbClr val="FF0000"/>
                </a:solidFill>
                <a:latin typeface="Calibri"/>
                <a:ea typeface="Calibri"/>
                <a:cs typeface="Calibri"/>
                <a:sym typeface="Calibri"/>
                <a:rtl val="0"/>
              </a:rPr>
              <a:t> do </a:t>
            </a:r>
            <a:r>
              <a:rPr lang="en-US" sz="1800" i="0" u="sng" strike="noStrike" cap="none" baseline="0" dirty="0" err="1">
                <a:solidFill>
                  <a:srgbClr val="FF0000"/>
                </a:solidFill>
                <a:latin typeface="Calibri"/>
                <a:ea typeface="Calibri"/>
                <a:cs typeface="Calibri"/>
                <a:sym typeface="Calibri"/>
                <a:rtl val="0"/>
              </a:rPr>
              <a:t>eiusmod</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tempor</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incididunt</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ut</a:t>
            </a:r>
            <a:r>
              <a:rPr lang="en-US" sz="1800" i="0" u="sng" strike="noStrike" cap="none" baseline="0" dirty="0">
                <a:solidFill>
                  <a:srgbClr val="FF0000"/>
                </a:solidFill>
                <a:latin typeface="Calibri"/>
                <a:ea typeface="Calibri"/>
                <a:cs typeface="Calibri"/>
                <a:sym typeface="Calibri"/>
                <a:rtl val="0"/>
              </a:rPr>
              <a:t> </a:t>
            </a:r>
            <a:r>
              <a:rPr lang="en-US" sz="1800" i="0" u="sng" strike="noStrike" cap="none" baseline="0" dirty="0" err="1">
                <a:solidFill>
                  <a:srgbClr val="FF0000"/>
                </a:solidFill>
                <a:latin typeface="Calibri"/>
                <a:ea typeface="Calibri"/>
                <a:cs typeface="Calibri"/>
                <a:sym typeface="Calibri"/>
                <a:rtl val="0"/>
              </a:rPr>
              <a:t>labore</a:t>
            </a:r>
            <a:r>
              <a:rPr lang="en-US" sz="1800" i="0" u="sng" strike="noStrike" cap="none" baseline="0" dirty="0">
                <a:solidFill>
                  <a:srgbClr val="FF0000"/>
                </a:solidFill>
                <a:latin typeface="Calibri"/>
                <a:ea typeface="Calibri"/>
                <a:cs typeface="Calibri"/>
                <a:sym typeface="Calibri"/>
                <a:rtl val="0"/>
              </a:rPr>
              <a:t> et </a:t>
            </a:r>
            <a:r>
              <a:rPr lang="en-US" sz="1800" i="0" u="sng" strike="noStrike" cap="none" baseline="0" dirty="0" err="1">
                <a:solidFill>
                  <a:srgbClr val="FF0000"/>
                </a:solidFill>
                <a:latin typeface="Calibri"/>
                <a:ea typeface="Calibri"/>
                <a:cs typeface="Calibri"/>
                <a:sym typeface="Calibri"/>
                <a:rtl val="0"/>
              </a:rPr>
              <a:t>dolore</a:t>
            </a:r>
            <a:r>
              <a:rPr lang="en-US" sz="1800" i="0" u="sng" strike="noStrike" cap="none" baseline="0" dirty="0">
                <a:solidFill>
                  <a:srgbClr val="FF0000"/>
                </a:solidFill>
                <a:latin typeface="Calibri"/>
                <a:ea typeface="Calibri"/>
                <a:cs typeface="Calibri"/>
                <a:sym typeface="Calibri"/>
                <a:rtl val="0"/>
              </a:rPr>
              <a:t> magna </a:t>
            </a:r>
            <a:r>
              <a:rPr lang="en-US" sz="1800" i="0" u="sng" strike="noStrike" cap="none" baseline="0" dirty="0" err="1">
                <a:solidFill>
                  <a:srgbClr val="FF0000"/>
                </a:solidFill>
                <a:latin typeface="Calibri"/>
                <a:ea typeface="Calibri"/>
                <a:cs typeface="Calibri"/>
                <a:sym typeface="Calibri"/>
                <a:rtl val="0"/>
              </a:rPr>
              <a:t>aliqua</a:t>
            </a:r>
            <a:r>
              <a:rPr lang="en-US" sz="1800" b="1" i="0" u="none" strike="noStrike" cap="none" baseline="0" dirty="0">
                <a:solidFill>
                  <a:srgbClr val="FF0000"/>
                </a:solidFill>
                <a:latin typeface="Calibri"/>
                <a:ea typeface="Calibri"/>
                <a:cs typeface="Calibri"/>
                <a:sym typeface="Calibri"/>
                <a:rtl val="0"/>
              </a:rPr>
              <a:t>.</a:t>
            </a:r>
          </a:p>
          <a:p>
            <a:pPr marL="0" marR="0" lvl="0" indent="0" algn="l" rtl="0">
              <a:lnSpc>
                <a:spcPct val="100000"/>
              </a:lnSpc>
              <a:spcBef>
                <a:spcPts val="0"/>
              </a:spcBef>
              <a:spcAft>
                <a:spcPts val="0"/>
              </a:spcAft>
              <a:buClr>
                <a:srgbClr val="FF0000"/>
              </a:buClr>
              <a:buSzPct val="25000"/>
              <a:buFont typeface="Calibri"/>
              <a:buNone/>
            </a:pPr>
            <a:r>
              <a:rPr lang="en-US" sz="1800" b="0" i="0" u="none" strike="noStrike" cap="none" baseline="0" dirty="0">
                <a:solidFill>
                  <a:srgbClr val="FF0000"/>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FF"/>
              </a:buClr>
              <a:buSzPct val="25000"/>
              <a:buFont typeface="Calibri"/>
              <a:buNone/>
            </a:pPr>
            <a:r>
              <a:rPr lang="en-US" sz="1800" b="0" i="0" u="none" strike="noStrike" cap="none" baseline="0" dirty="0" err="1">
                <a:solidFill>
                  <a:srgbClr val="0000FF"/>
                </a:solidFill>
                <a:latin typeface="Calibri"/>
                <a:ea typeface="Calibri"/>
                <a:cs typeface="Calibri"/>
                <a:sym typeface="Calibri"/>
                <a:rtl val="0"/>
              </a:rPr>
              <a:t>Duis</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aute</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irure</a:t>
            </a:r>
            <a:r>
              <a:rPr lang="en-US" sz="1800" b="0" i="0" u="none" strike="noStrike" cap="none" baseline="0" dirty="0">
                <a:solidFill>
                  <a:srgbClr val="0000FF"/>
                </a:solidFill>
                <a:latin typeface="Calibri"/>
                <a:ea typeface="Calibri"/>
                <a:cs typeface="Calibri"/>
                <a:sym typeface="Calibri"/>
                <a:rtl val="0"/>
              </a:rPr>
              <a:t> dolor in </a:t>
            </a:r>
            <a:r>
              <a:rPr lang="en-US" sz="1800" b="0" i="0" u="none" strike="noStrike" cap="none" baseline="0" dirty="0" err="1">
                <a:solidFill>
                  <a:srgbClr val="0000FF"/>
                </a:solidFill>
                <a:latin typeface="Calibri"/>
                <a:ea typeface="Calibri"/>
                <a:cs typeface="Calibri"/>
                <a:sym typeface="Calibri"/>
                <a:rtl val="0"/>
              </a:rPr>
              <a:t>reprehenderit</a:t>
            </a:r>
            <a:r>
              <a:rPr lang="en-US" sz="1800" b="0" i="0" u="none" strike="noStrike" cap="none" baseline="0" dirty="0">
                <a:solidFill>
                  <a:srgbClr val="0000FF"/>
                </a:solidFill>
                <a:latin typeface="Calibri"/>
                <a:ea typeface="Calibri"/>
                <a:cs typeface="Calibri"/>
                <a:sym typeface="Calibri"/>
                <a:rtl val="0"/>
              </a:rPr>
              <a:t> in </a:t>
            </a:r>
            <a:r>
              <a:rPr lang="en-US" sz="1800" b="0" i="0" u="none" strike="noStrike" cap="none" baseline="0" dirty="0" err="1">
                <a:solidFill>
                  <a:srgbClr val="0000FF"/>
                </a:solidFill>
                <a:latin typeface="Calibri"/>
                <a:ea typeface="Calibri"/>
                <a:cs typeface="Calibri"/>
                <a:sym typeface="Calibri"/>
                <a:rtl val="0"/>
              </a:rPr>
              <a:t>voluptate</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velit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esse</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cillum</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dolore</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eu</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fugiat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nulla</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pariatur</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Excepteur</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sint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occaecat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cupidatat</a:t>
            </a:r>
            <a:r>
              <a:rPr lang="en-US" sz="1800" b="0" i="0" u="none" strike="noStrike" cap="none" baseline="0" dirty="0">
                <a:solidFill>
                  <a:srgbClr val="0000FF"/>
                </a:solidFill>
                <a:latin typeface="Calibri"/>
                <a:ea typeface="Calibri"/>
                <a:cs typeface="Calibri"/>
                <a:sym typeface="Calibri"/>
                <a:rtl val="0"/>
              </a:rPr>
              <a:t> non </a:t>
            </a:r>
            <a:r>
              <a:rPr lang="en-US" sz="1800" b="0" i="0" u="none" strike="noStrike" cap="none" baseline="0" dirty="0" err="1">
                <a:solidFill>
                  <a:srgbClr val="0000FF"/>
                </a:solidFill>
                <a:latin typeface="Calibri"/>
                <a:ea typeface="Calibri"/>
                <a:cs typeface="Calibri"/>
                <a:sym typeface="Calibri"/>
                <a:rtl val="0"/>
              </a:rPr>
              <a:t>proident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sunt</a:t>
            </a:r>
            <a:r>
              <a:rPr lang="en-US" sz="1800" b="0" i="0" u="none" strike="noStrike" cap="none" baseline="0" dirty="0">
                <a:solidFill>
                  <a:srgbClr val="0000FF"/>
                </a:solidFill>
                <a:latin typeface="Calibri"/>
                <a:ea typeface="Calibri"/>
                <a:cs typeface="Calibri"/>
                <a:sym typeface="Calibri"/>
                <a:rtl val="0"/>
              </a:rPr>
              <a:t> in culpa qui </a:t>
            </a:r>
            <a:r>
              <a:rPr lang="en-US" sz="1800" b="0" i="0" u="none" strike="noStrike" cap="none" baseline="0" dirty="0" err="1">
                <a:solidFill>
                  <a:srgbClr val="0000FF"/>
                </a:solidFill>
                <a:latin typeface="Calibri"/>
                <a:ea typeface="Calibri"/>
                <a:cs typeface="Calibri"/>
                <a:sym typeface="Calibri"/>
                <a:rtl val="0"/>
              </a:rPr>
              <a:t>officia</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deserunt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mollit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anim</a:t>
            </a:r>
            <a:r>
              <a:rPr lang="en-US" sz="1800" b="0" i="0" u="none" strike="noStrike" cap="none" baseline="0" dirty="0">
                <a:solidFill>
                  <a:srgbClr val="0000FF"/>
                </a:solidFill>
                <a:latin typeface="Calibri"/>
                <a:ea typeface="Calibri"/>
                <a:cs typeface="Calibri"/>
                <a:sym typeface="Calibri"/>
                <a:rtl val="0"/>
              </a:rPr>
              <a:t> id </a:t>
            </a:r>
            <a:r>
              <a:rPr lang="en-US" sz="1800" b="0" i="0" u="none" strike="noStrike" cap="none" baseline="0" dirty="0" err="1">
                <a:solidFill>
                  <a:srgbClr val="0000FF"/>
                </a:solidFill>
                <a:latin typeface="Calibri"/>
                <a:ea typeface="Calibri"/>
                <a:cs typeface="Calibri"/>
                <a:sym typeface="Calibri"/>
                <a:rtl val="0"/>
              </a:rPr>
              <a:t>est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laborum</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Lorem</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ipsum</a:t>
            </a:r>
            <a:r>
              <a:rPr lang="en-US" sz="1800" b="0" i="0" u="none" strike="noStrike" cap="none" baseline="0" dirty="0">
                <a:solidFill>
                  <a:srgbClr val="0000FF"/>
                </a:solidFill>
                <a:latin typeface="Calibri"/>
                <a:ea typeface="Calibri"/>
                <a:cs typeface="Calibri"/>
                <a:sym typeface="Calibri"/>
                <a:rtl val="0"/>
              </a:rPr>
              <a:t> dolor sit </a:t>
            </a:r>
            <a:r>
              <a:rPr lang="en-US" sz="1800" b="0" i="0" u="none" strike="noStrike" cap="none" baseline="0" dirty="0" err="1">
                <a:solidFill>
                  <a:srgbClr val="0000FF"/>
                </a:solidFill>
                <a:latin typeface="Calibri"/>
                <a:ea typeface="Calibri"/>
                <a:cs typeface="Calibri"/>
                <a:sym typeface="Calibri"/>
                <a:rtl val="0"/>
              </a:rPr>
              <a:t>amet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consectetur</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adipiscing</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elit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sed</a:t>
            </a:r>
            <a:r>
              <a:rPr lang="en-US" sz="1800" b="0" i="0" u="none" strike="noStrike" cap="none" baseline="0" dirty="0">
                <a:solidFill>
                  <a:srgbClr val="0000FF"/>
                </a:solidFill>
                <a:latin typeface="Calibri"/>
                <a:ea typeface="Calibri"/>
                <a:cs typeface="Calibri"/>
                <a:sym typeface="Calibri"/>
                <a:rtl val="0"/>
              </a:rPr>
              <a:t> do </a:t>
            </a:r>
            <a:r>
              <a:rPr lang="en-US" sz="1800" b="0" i="0" u="none" strike="noStrike" cap="none" baseline="0" dirty="0" err="1">
                <a:solidFill>
                  <a:srgbClr val="0000FF"/>
                </a:solidFill>
                <a:latin typeface="Calibri"/>
                <a:ea typeface="Calibri"/>
                <a:cs typeface="Calibri"/>
                <a:sym typeface="Calibri"/>
                <a:rtl val="0"/>
              </a:rPr>
              <a:t>eiusmod</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tempor</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incididunt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ut</a:t>
            </a:r>
            <a:r>
              <a:rPr lang="en-US" sz="1800" b="0" i="0" u="none" strike="noStrike" cap="none" baseline="0" dirty="0">
                <a:solidFill>
                  <a:srgbClr val="0000FF"/>
                </a:solidFill>
                <a:latin typeface="Calibri"/>
                <a:ea typeface="Calibri"/>
                <a:cs typeface="Calibri"/>
                <a:sym typeface="Calibri"/>
                <a:rtl val="0"/>
              </a:rPr>
              <a:t> </a:t>
            </a:r>
            <a:r>
              <a:rPr lang="en-US" sz="1800" b="0" i="0" u="none" strike="noStrike" cap="none" baseline="0" dirty="0" err="1">
                <a:solidFill>
                  <a:srgbClr val="0000FF"/>
                </a:solidFill>
                <a:latin typeface="Calibri"/>
                <a:ea typeface="Calibri"/>
                <a:cs typeface="Calibri"/>
                <a:sym typeface="Calibri"/>
                <a:rtl val="0"/>
              </a:rPr>
              <a:t>labore</a:t>
            </a:r>
            <a:r>
              <a:rPr lang="en-US" sz="1800" b="0" i="0" u="none" strike="noStrike" cap="none" baseline="0" dirty="0">
                <a:solidFill>
                  <a:srgbClr val="0000FF"/>
                </a:solidFill>
                <a:latin typeface="Calibri"/>
                <a:ea typeface="Calibri"/>
                <a:cs typeface="Calibri"/>
                <a:sym typeface="Calibri"/>
                <a:rtl val="0"/>
              </a:rPr>
              <a:t> et </a:t>
            </a:r>
            <a:r>
              <a:rPr lang="en-US" sz="1800" b="0" i="0" u="none" strike="noStrike" cap="none" baseline="0" dirty="0" err="1">
                <a:solidFill>
                  <a:srgbClr val="0000FF"/>
                </a:solidFill>
                <a:latin typeface="Calibri"/>
                <a:ea typeface="Calibri"/>
                <a:cs typeface="Calibri"/>
                <a:sym typeface="Calibri"/>
                <a:rtl val="0"/>
              </a:rPr>
              <a:t>dolore</a:t>
            </a:r>
            <a:r>
              <a:rPr lang="en-US" sz="1800" b="0" i="0" u="none" strike="noStrike" cap="none" baseline="0" dirty="0">
                <a:solidFill>
                  <a:srgbClr val="0000FF"/>
                </a:solidFill>
                <a:latin typeface="Calibri"/>
                <a:ea typeface="Calibri"/>
                <a:cs typeface="Calibri"/>
                <a:sym typeface="Calibri"/>
                <a:rtl val="0"/>
              </a:rPr>
              <a:t> magna </a:t>
            </a:r>
            <a:r>
              <a:rPr lang="en-US" sz="1800" b="0" i="0" u="none" strike="noStrike" cap="none" baseline="0" dirty="0" err="1">
                <a:solidFill>
                  <a:srgbClr val="0000FF"/>
                </a:solidFill>
                <a:latin typeface="Calibri"/>
                <a:ea typeface="Calibri"/>
                <a:cs typeface="Calibri"/>
                <a:sym typeface="Calibri"/>
                <a:rtl val="0"/>
              </a:rPr>
              <a:t>aliqua</a:t>
            </a:r>
            <a:r>
              <a:rPr lang="en-US" sz="1800" b="0" i="0" u="none"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Ut</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enim</a:t>
            </a:r>
            <a:r>
              <a:rPr lang="en-US" sz="1800" i="0" u="sng" strike="noStrike" cap="none" baseline="0" dirty="0">
                <a:solidFill>
                  <a:srgbClr val="0000FF"/>
                </a:solidFill>
                <a:latin typeface="Calibri"/>
                <a:ea typeface="Calibri"/>
                <a:cs typeface="Calibri"/>
                <a:sym typeface="Calibri"/>
                <a:rtl val="0"/>
              </a:rPr>
              <a:t> ad minim </a:t>
            </a:r>
            <a:r>
              <a:rPr lang="en-US" sz="1800" i="0" u="sng" strike="noStrike" cap="none" baseline="0" dirty="0" err="1">
                <a:solidFill>
                  <a:srgbClr val="0000FF"/>
                </a:solidFill>
                <a:latin typeface="Calibri"/>
                <a:ea typeface="Calibri"/>
                <a:cs typeface="Calibri"/>
                <a:sym typeface="Calibri"/>
                <a:rtl val="0"/>
              </a:rPr>
              <a:t>veniam</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quis</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nostrud</a:t>
            </a:r>
            <a:r>
              <a:rPr lang="en-US" sz="1800" i="0" u="sng" strike="noStrike" cap="none" baseline="0" dirty="0">
                <a:solidFill>
                  <a:srgbClr val="0000FF"/>
                </a:solidFill>
                <a:latin typeface="Calibri"/>
                <a:ea typeface="Calibri"/>
                <a:cs typeface="Calibri"/>
                <a:sym typeface="Calibri"/>
                <a:rtl val="0"/>
              </a:rPr>
              <a:t> exercitation </a:t>
            </a:r>
            <a:r>
              <a:rPr lang="en-US" sz="1800" i="0" u="sng" strike="noStrike" cap="none" baseline="0" dirty="0" err="1">
                <a:solidFill>
                  <a:srgbClr val="0000FF"/>
                </a:solidFill>
                <a:latin typeface="Calibri"/>
                <a:ea typeface="Calibri"/>
                <a:cs typeface="Calibri"/>
                <a:sym typeface="Calibri"/>
                <a:rtl val="0"/>
              </a:rPr>
              <a:t>ullamco</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laboris</a:t>
            </a:r>
            <a:r>
              <a:rPr lang="en-US" sz="1800" i="0" u="sng" strike="noStrike" cap="none" baseline="0" dirty="0">
                <a:solidFill>
                  <a:srgbClr val="0000FF"/>
                </a:solidFill>
                <a:latin typeface="Calibri"/>
                <a:ea typeface="Calibri"/>
                <a:cs typeface="Calibri"/>
                <a:sym typeface="Calibri"/>
                <a:rtl val="0"/>
              </a:rPr>
              <a:t> nisi </a:t>
            </a:r>
            <a:r>
              <a:rPr lang="en-US" sz="1800" i="0" u="sng" strike="noStrike" cap="none" baseline="0" dirty="0" err="1">
                <a:solidFill>
                  <a:srgbClr val="0000FF"/>
                </a:solidFill>
                <a:latin typeface="Calibri"/>
                <a:ea typeface="Calibri"/>
                <a:cs typeface="Calibri"/>
                <a:sym typeface="Calibri"/>
                <a:rtl val="0"/>
              </a:rPr>
              <a:t>ut</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aliquip</a:t>
            </a:r>
            <a:r>
              <a:rPr lang="en-US" sz="1800" i="0" u="sng" strike="noStrike" cap="none" baseline="0" dirty="0">
                <a:solidFill>
                  <a:srgbClr val="0000FF"/>
                </a:solidFill>
                <a:latin typeface="Calibri"/>
                <a:ea typeface="Calibri"/>
                <a:cs typeface="Calibri"/>
                <a:sym typeface="Calibri"/>
                <a:rtl val="0"/>
              </a:rPr>
              <a:t> ex </a:t>
            </a:r>
            <a:r>
              <a:rPr lang="en-US" sz="1800" i="0" u="sng" strike="noStrike" cap="none" baseline="0" dirty="0" err="1">
                <a:solidFill>
                  <a:srgbClr val="0000FF"/>
                </a:solidFill>
                <a:latin typeface="Calibri"/>
                <a:ea typeface="Calibri"/>
                <a:cs typeface="Calibri"/>
                <a:sym typeface="Calibri"/>
                <a:rtl val="0"/>
              </a:rPr>
              <a:t>ea</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commodo</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consequat</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Ut</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enim</a:t>
            </a:r>
            <a:r>
              <a:rPr lang="en-US" sz="1800" i="0" u="sng" strike="noStrike" cap="none" baseline="0" dirty="0">
                <a:solidFill>
                  <a:srgbClr val="0000FF"/>
                </a:solidFill>
                <a:latin typeface="Calibri"/>
                <a:ea typeface="Calibri"/>
                <a:cs typeface="Calibri"/>
                <a:sym typeface="Calibri"/>
                <a:rtl val="0"/>
              </a:rPr>
              <a:t> ad minim </a:t>
            </a:r>
            <a:r>
              <a:rPr lang="en-US" sz="1800" i="0" u="sng" strike="noStrike" cap="none" baseline="0" dirty="0" err="1">
                <a:solidFill>
                  <a:srgbClr val="0000FF"/>
                </a:solidFill>
                <a:latin typeface="Calibri"/>
                <a:ea typeface="Calibri"/>
                <a:cs typeface="Calibri"/>
                <a:sym typeface="Calibri"/>
                <a:rtl val="0"/>
              </a:rPr>
              <a:t>veniam</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quis</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nostrud</a:t>
            </a:r>
            <a:r>
              <a:rPr lang="en-US" sz="1800" i="0" u="sng" strike="noStrike" cap="none" baseline="0" dirty="0">
                <a:solidFill>
                  <a:srgbClr val="0000FF"/>
                </a:solidFill>
                <a:latin typeface="Calibri"/>
                <a:ea typeface="Calibri"/>
                <a:cs typeface="Calibri"/>
                <a:sym typeface="Calibri"/>
                <a:rtl val="0"/>
              </a:rPr>
              <a:t> exercitation </a:t>
            </a:r>
            <a:r>
              <a:rPr lang="en-US" sz="1800" i="0" u="sng" strike="noStrike" cap="none" baseline="0" dirty="0" err="1">
                <a:solidFill>
                  <a:srgbClr val="0000FF"/>
                </a:solidFill>
                <a:latin typeface="Calibri"/>
                <a:ea typeface="Calibri"/>
                <a:cs typeface="Calibri"/>
                <a:sym typeface="Calibri"/>
                <a:rtl val="0"/>
              </a:rPr>
              <a:t>ullamco</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laboris</a:t>
            </a:r>
            <a:r>
              <a:rPr lang="en-US" sz="1800" i="0" u="sng" strike="noStrike" cap="none" baseline="0" dirty="0">
                <a:solidFill>
                  <a:srgbClr val="0000FF"/>
                </a:solidFill>
                <a:latin typeface="Calibri"/>
                <a:ea typeface="Calibri"/>
                <a:cs typeface="Calibri"/>
                <a:sym typeface="Calibri"/>
                <a:rtl val="0"/>
              </a:rPr>
              <a:t> nisi </a:t>
            </a:r>
            <a:r>
              <a:rPr lang="en-US" sz="1800" i="0" u="sng" strike="noStrike" cap="none" baseline="0" dirty="0" err="1">
                <a:solidFill>
                  <a:srgbClr val="0000FF"/>
                </a:solidFill>
                <a:latin typeface="Calibri"/>
                <a:ea typeface="Calibri"/>
                <a:cs typeface="Calibri"/>
                <a:sym typeface="Calibri"/>
                <a:rtl val="0"/>
              </a:rPr>
              <a:t>ut</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aliquip</a:t>
            </a:r>
            <a:r>
              <a:rPr lang="en-US" sz="1800" i="0" u="sng" strike="noStrike" cap="none" baseline="0" dirty="0">
                <a:solidFill>
                  <a:srgbClr val="0000FF"/>
                </a:solidFill>
                <a:latin typeface="Calibri"/>
                <a:ea typeface="Calibri"/>
                <a:cs typeface="Calibri"/>
                <a:sym typeface="Calibri"/>
                <a:rtl val="0"/>
              </a:rPr>
              <a:t> ex </a:t>
            </a:r>
            <a:r>
              <a:rPr lang="en-US" sz="1800" i="0" u="sng" strike="noStrike" cap="none" baseline="0" dirty="0" err="1">
                <a:solidFill>
                  <a:srgbClr val="0000FF"/>
                </a:solidFill>
                <a:latin typeface="Calibri"/>
                <a:ea typeface="Calibri"/>
                <a:cs typeface="Calibri"/>
                <a:sym typeface="Calibri"/>
                <a:rtl val="0"/>
              </a:rPr>
              <a:t>ea</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commodo</a:t>
            </a:r>
            <a:r>
              <a:rPr lang="en-US" sz="1800" i="0" u="sng" strike="noStrike" cap="none" baseline="0" dirty="0">
                <a:solidFill>
                  <a:srgbClr val="0000FF"/>
                </a:solidFill>
                <a:latin typeface="Calibri"/>
                <a:ea typeface="Calibri"/>
                <a:cs typeface="Calibri"/>
                <a:sym typeface="Calibri"/>
                <a:rtl val="0"/>
              </a:rPr>
              <a:t> </a:t>
            </a:r>
            <a:r>
              <a:rPr lang="en-US" sz="1800" i="0" u="sng" strike="noStrike" cap="none" baseline="0" dirty="0" err="1">
                <a:solidFill>
                  <a:srgbClr val="0000FF"/>
                </a:solidFill>
                <a:latin typeface="Calibri"/>
                <a:ea typeface="Calibri"/>
                <a:cs typeface="Calibri"/>
                <a:sym typeface="Calibri"/>
                <a:rtl val="0"/>
              </a:rPr>
              <a:t>consequat</a:t>
            </a:r>
            <a:r>
              <a:rPr lang="en-US" sz="1800" b="1" i="0" u="none" strike="noStrike" cap="none" baseline="0" dirty="0">
                <a:solidFill>
                  <a:srgbClr val="0000FF"/>
                </a:solidFill>
                <a:latin typeface="Calibri"/>
                <a:ea typeface="Calibri"/>
                <a:cs typeface="Calibri"/>
                <a:sym typeface="Calibri"/>
                <a:rtl val="0"/>
              </a:rPr>
              <a:t>. </a:t>
            </a:r>
          </a:p>
        </p:txBody>
      </p:sp>
      <p:sp>
        <p:nvSpPr>
          <p:cNvPr id="853" name="Shape 853"/>
          <p:cNvSpPr/>
          <p:nvPr/>
        </p:nvSpPr>
        <p:spPr>
          <a:xfrm>
            <a:off x="1428725" y="138632"/>
            <a:ext cx="6777015"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a:solidFill>
                  <a:srgbClr val="000000"/>
                </a:solidFill>
                <a:latin typeface="Calibri"/>
                <a:ea typeface="Calibri"/>
                <a:cs typeface="Calibri"/>
                <a:sym typeface="Calibri"/>
                <a:rtl val="0"/>
              </a:rPr>
              <a:t>Important Info?</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5" name="Shape 853"/>
          <p:cNvSpPr/>
          <p:nvPr/>
        </p:nvSpPr>
        <p:spPr>
          <a:xfrm>
            <a:off x="1581125" y="5496251"/>
            <a:ext cx="6777015"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smtClean="0">
                <a:solidFill>
                  <a:srgbClr val="000000"/>
                </a:solidFill>
                <a:latin typeface="Calibri"/>
                <a:ea typeface="Calibri"/>
                <a:cs typeface="Calibri"/>
                <a:sym typeface="Calibri"/>
                <a:rtl val="0"/>
              </a:rPr>
              <a:t>Avoiding</a:t>
            </a:r>
            <a:r>
              <a:rPr lang="en-US" sz="8000" b="0" i="0" u="none" strike="noStrike" cap="none" dirty="0" smtClean="0">
                <a:solidFill>
                  <a:srgbClr val="000000"/>
                </a:solidFill>
                <a:latin typeface="Calibri"/>
                <a:ea typeface="Calibri"/>
                <a:cs typeface="Calibri"/>
                <a:sym typeface="Calibri"/>
                <a:rtl val="0"/>
              </a:rPr>
              <a:t> style…</a:t>
            </a:r>
            <a:endParaRPr lang="en-US" sz="8000" b="0" i="0" u="none" strike="noStrike" cap="none" baseline="0" dirty="0">
              <a:solidFill>
                <a:srgbClr val="000000"/>
              </a:solidFill>
              <a:latin typeface="Calibri"/>
              <a:ea typeface="Calibri"/>
              <a:cs typeface="Calibri"/>
              <a:sym typeface="Calibri"/>
              <a:rtl val="0"/>
            </a:endParaRPr>
          </a:p>
        </p:txBody>
      </p:sp>
    </p:spTree>
  </p:cSld>
  <p:clrMapOvr>
    <a:masterClrMapping/>
  </p:clrMapOvr>
  <p:transition xmlns:p14="http://schemas.microsoft.com/office/powerpoint/2010/mai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Shape 859"/>
          <p:cNvSpPr/>
          <p:nvPr/>
        </p:nvSpPr>
        <p:spPr>
          <a:xfrm>
            <a:off x="692612" y="1525933"/>
            <a:ext cx="8029078" cy="4801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800" b="0" i="0" u="none" strike="noStrike" cap="none" baseline="0">
                <a:solidFill>
                  <a:srgbClr val="FF0000"/>
                </a:solidFill>
                <a:latin typeface="Calibri"/>
                <a:ea typeface="Calibri"/>
                <a:cs typeface="Calibri"/>
                <a:sym typeface="Calibri"/>
                <a:rtl val="0"/>
              </a:rPr>
              <a:t>Lorem ipsum dolor sit amet, consectetur adipiscing elit, sed do eiusmod tempor incididunt ut labore et dolore magna aliqua. Ut enim ad minim veniam, quis nostrud exercitation ullamco laboris nisi ut aliquip ex ea commodo consequat.</a:t>
            </a:r>
            <a:r>
              <a:rPr lang="en-US" sz="1800" b="0" i="0" u="none" strike="noStrike" cap="none" baseline="0">
                <a:solidFill>
                  <a:srgbClr val="0000FF"/>
                </a:solidFill>
                <a:latin typeface="Calibri"/>
                <a:ea typeface="Calibri"/>
                <a:cs typeface="Calibri"/>
                <a:sym typeface="Calibri"/>
                <a:rtl val="0"/>
              </a:rPr>
              <a:t> </a:t>
            </a:r>
            <a:r>
              <a:rPr lang="en-US" sz="1800" b="0" i="0" u="none" strike="noStrike" cap="none" baseline="0">
                <a:solidFill>
                  <a:srgbClr val="FF0000"/>
                </a:solidFill>
                <a:latin typeface="Calibri"/>
                <a:ea typeface="Calibri"/>
                <a:cs typeface="Calibri"/>
                <a:sym typeface="Calibri"/>
                <a:rtl val="0"/>
              </a:rPr>
              <a:t>Excepteur sint occaecat cupidatat non proident, sunt in culpa qui officia deserunt mollit anim id est laborum. </a:t>
            </a:r>
          </a:p>
          <a:p>
            <a:pPr marL="0" marR="0" lvl="0" indent="0" algn="l" rtl="0">
              <a:lnSpc>
                <a:spcPct val="100000"/>
              </a:lnSpc>
              <a:spcBef>
                <a:spcPts val="0"/>
              </a:spcBef>
              <a:spcAft>
                <a:spcPts val="0"/>
              </a:spcAft>
              <a:buClr>
                <a:srgbClr val="000000"/>
              </a:buClr>
              <a:buFont typeface="Arial"/>
              <a:buNone/>
            </a:pPr>
            <a:endParaRPr sz="1800" b="1" i="0" u="none" strike="noStrike" cap="none" baseline="0">
              <a:solidFill>
                <a:srgbClr val="FF0000"/>
              </a:solidFill>
              <a:latin typeface="Calibri"/>
              <a:ea typeface="Calibri"/>
              <a:cs typeface="Calibri"/>
              <a:sym typeface="Calibri"/>
              <a:rtl val="0"/>
            </a:endParaRPr>
          </a:p>
          <a:p>
            <a:pPr marL="0" marR="0" lvl="0" indent="0" algn="l" rtl="0">
              <a:lnSpc>
                <a:spcPct val="100000"/>
              </a:lnSpc>
              <a:spcBef>
                <a:spcPts val="0"/>
              </a:spcBef>
              <a:spcAft>
                <a:spcPts val="0"/>
              </a:spcAft>
              <a:buClr>
                <a:srgbClr val="FF0000"/>
              </a:buClr>
              <a:buSzPct val="25000"/>
              <a:buFont typeface="Calibri"/>
              <a:buNone/>
            </a:pPr>
            <a:r>
              <a:rPr lang="en-US" sz="1800" b="1" i="0" u="none" strike="noStrike" cap="none" baseline="0">
                <a:solidFill>
                  <a:srgbClr val="FF0000"/>
                </a:solidFill>
                <a:latin typeface="Calibri"/>
                <a:ea typeface="Calibri"/>
                <a:cs typeface="Calibri"/>
                <a:sym typeface="Calibri"/>
                <a:rtl val="0"/>
              </a:rPr>
              <a:t>Lorem ipsum dolor sit amet, consectetur adipiscing elit, sed do eiusmod tempor incididunt ut labore et dolore magna aliqua.</a:t>
            </a:r>
          </a:p>
          <a:p>
            <a:pPr marL="0" marR="0" lvl="0" indent="0" algn="l" rtl="0">
              <a:lnSpc>
                <a:spcPct val="100000"/>
              </a:lnSpc>
              <a:spcBef>
                <a:spcPts val="0"/>
              </a:spcBef>
              <a:spcAft>
                <a:spcPts val="0"/>
              </a:spcAft>
              <a:buClr>
                <a:srgbClr val="FF0000"/>
              </a:buClr>
              <a:buSzPct val="25000"/>
              <a:buFont typeface="Calibri"/>
              <a:buNone/>
            </a:pPr>
            <a:r>
              <a:rPr lang="en-US" sz="1800" b="0" i="0" u="none" strike="noStrike" cap="none" baseline="0">
                <a:solidFill>
                  <a:srgbClr val="FF0000"/>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FF"/>
              </a:buClr>
              <a:buSzPct val="25000"/>
              <a:buFont typeface="Calibri"/>
              <a:buNone/>
            </a:pPr>
            <a:r>
              <a:rPr lang="en-US" sz="1800" b="0" i="0" u="none" strike="noStrike" cap="none" baseline="0">
                <a:solidFill>
                  <a:srgbClr val="0000FF"/>
                </a:solidFill>
                <a:latin typeface="Calibri"/>
                <a:ea typeface="Calibri"/>
                <a:cs typeface="Calibri"/>
                <a:sym typeface="Calibri"/>
                <a:rtl val="0"/>
              </a:rPr>
              <a:t>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p>
          <a:p>
            <a:pPr marL="0" marR="0" lvl="0" indent="0" algn="l" rtl="0">
              <a:lnSpc>
                <a:spcPct val="100000"/>
              </a:lnSpc>
              <a:spcBef>
                <a:spcPts val="0"/>
              </a:spcBef>
              <a:spcAft>
                <a:spcPts val="0"/>
              </a:spcAft>
              <a:buClr>
                <a:srgbClr val="000000"/>
              </a:buClr>
              <a:buFont typeface="Arial"/>
              <a:buNone/>
            </a:pPr>
            <a:endParaRPr sz="1800" b="1" i="0" u="none" strike="noStrike" cap="none" baseline="0">
              <a:solidFill>
                <a:srgbClr val="0000FF"/>
              </a:solidFill>
              <a:latin typeface="Calibri"/>
              <a:ea typeface="Calibri"/>
              <a:cs typeface="Calibri"/>
              <a:sym typeface="Calibri"/>
              <a:rtl val="0"/>
            </a:endParaRPr>
          </a:p>
          <a:p>
            <a:pPr marL="0" marR="0" lvl="0" indent="0" algn="l" rtl="0">
              <a:lnSpc>
                <a:spcPct val="100000"/>
              </a:lnSpc>
              <a:spcBef>
                <a:spcPts val="0"/>
              </a:spcBef>
              <a:spcAft>
                <a:spcPts val="0"/>
              </a:spcAft>
              <a:buClr>
                <a:srgbClr val="0000FF"/>
              </a:buClr>
              <a:buSzPct val="25000"/>
              <a:buFont typeface="Calibri"/>
              <a:buNone/>
            </a:pPr>
            <a:r>
              <a:rPr lang="en-US" sz="1800" b="1" i="0" u="none" strike="noStrike" cap="none" baseline="0">
                <a:solidFill>
                  <a:srgbClr val="0000FF"/>
                </a:solidFill>
                <a:latin typeface="Calibri"/>
                <a:ea typeface="Calibri"/>
                <a:cs typeface="Calibri"/>
                <a:sym typeface="Calibri"/>
                <a:rtl val="0"/>
              </a:rPr>
              <a:t>Ut enim ad minim veniam, quis nostrud exercitation ullamco laboris nisi ut aliquip ex ea commodo consequat. Ut enim ad minim veniam, quis nostrud exercitation ullamco laboris nisi ut aliquip ex ea commodo consequat. </a:t>
            </a:r>
          </a:p>
        </p:txBody>
      </p:sp>
      <p:sp>
        <p:nvSpPr>
          <p:cNvPr id="860" name="Shape 860"/>
          <p:cNvSpPr/>
          <p:nvPr/>
        </p:nvSpPr>
        <p:spPr>
          <a:xfrm>
            <a:off x="1428725" y="138632"/>
            <a:ext cx="5045269"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a:solidFill>
                  <a:srgbClr val="000000"/>
                </a:solidFill>
                <a:latin typeface="Calibri"/>
                <a:ea typeface="Calibri"/>
                <a:cs typeface="Calibri"/>
                <a:sym typeface="Calibri"/>
                <a:rtl val="0"/>
              </a:rPr>
              <a:t>Separate it!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1011266" y="2038958"/>
            <a:ext cx="7506694"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dirty="0">
                <a:solidFill>
                  <a:schemeClr val="dk1"/>
                </a:solidFill>
                <a:latin typeface="Calibri"/>
                <a:ea typeface="Calibri"/>
                <a:cs typeface="Calibri"/>
                <a:sym typeface="Calibri"/>
                <a:rtl val="0"/>
              </a:rPr>
              <a:t>2.</a:t>
            </a:r>
            <a:r>
              <a:rPr lang="en-US" sz="6000" b="1" i="0" u="none" strike="noStrike" cap="none" baseline="0" dirty="0">
                <a:solidFill>
                  <a:schemeClr val="dk1"/>
                </a:solidFill>
                <a:latin typeface="Calibri"/>
                <a:ea typeface="Calibri"/>
                <a:cs typeface="Calibri"/>
                <a:sym typeface="Calibri"/>
                <a:rtl val="0"/>
              </a:rPr>
              <a:t> </a:t>
            </a:r>
            <a:r>
              <a:rPr lang="en-US" sz="6600" b="0" i="0" u="none" strike="noStrike" cap="none" baseline="0" dirty="0">
                <a:solidFill>
                  <a:schemeClr val="dk1"/>
                </a:solidFill>
                <a:latin typeface="Calibri"/>
                <a:ea typeface="Calibri"/>
                <a:cs typeface="Calibri"/>
                <a:sym typeface="Calibri"/>
                <a:rtl val="0"/>
              </a:rPr>
              <a:t>Give components</a:t>
            </a:r>
          </a:p>
          <a:p>
            <a:pPr marL="0" marR="0" lvl="0" indent="0" algn="l" rtl="0">
              <a:lnSpc>
                <a:spcPct val="100000"/>
              </a:lnSpc>
              <a:spcBef>
                <a:spcPts val="0"/>
              </a:spcBef>
              <a:spcAft>
                <a:spcPts val="0"/>
              </a:spcAft>
              <a:buClr>
                <a:schemeClr val="dk1"/>
              </a:buClr>
              <a:buSzPct val="25000"/>
              <a:buFont typeface="Calibri"/>
              <a:buNone/>
            </a:pPr>
            <a:r>
              <a:rPr lang="en-US" sz="6600" b="0" i="0" u="none" strike="noStrike" cap="none" baseline="0" dirty="0">
                <a:solidFill>
                  <a:schemeClr val="dk1"/>
                </a:solidFill>
                <a:latin typeface="Calibri"/>
                <a:ea typeface="Calibri"/>
                <a:cs typeface="Calibri"/>
                <a:sym typeface="Calibri"/>
                <a:rtl val="0"/>
              </a:rPr>
              <a:t>	some </a:t>
            </a:r>
            <a:r>
              <a:rPr lang="en-US" sz="6600" b="0" i="0" u="none" strike="noStrike" cap="none" baseline="0" dirty="0" smtClean="0">
                <a:solidFill>
                  <a:schemeClr val="dk1"/>
                </a:solidFill>
                <a:latin typeface="Calibri"/>
                <a:ea typeface="Calibri"/>
                <a:cs typeface="Calibri"/>
                <a:sym typeface="Calibri"/>
                <a:rtl val="0"/>
              </a:rPr>
              <a:t>love.</a:t>
            </a:r>
            <a:endParaRPr lang="en-US" sz="66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p:nvPr/>
        </p:nvSpPr>
        <p:spPr>
          <a:xfrm>
            <a:off x="1011266" y="2628650"/>
            <a:ext cx="7820031"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a:solidFill>
                  <a:schemeClr val="dk1"/>
                </a:solidFill>
                <a:latin typeface="Calibri"/>
                <a:ea typeface="Calibri"/>
                <a:cs typeface="Calibri"/>
                <a:sym typeface="Calibri"/>
                <a:rtl val="0"/>
              </a:rPr>
              <a:t>10.</a:t>
            </a:r>
            <a:r>
              <a:rPr lang="en-US" sz="6000" b="1" i="0" u="none" strike="noStrike" cap="none" baseline="0">
                <a:solidFill>
                  <a:schemeClr val="dk1"/>
                </a:solidFill>
                <a:latin typeface="Calibri"/>
                <a:ea typeface="Calibri"/>
                <a:cs typeface="Calibri"/>
                <a:sym typeface="Calibri"/>
                <a:rtl val="0"/>
              </a:rPr>
              <a:t> </a:t>
            </a:r>
            <a:r>
              <a:rPr lang="en-US" sz="6600" b="0" i="0" u="none" strike="noStrike" cap="none" baseline="0">
                <a:solidFill>
                  <a:schemeClr val="dk1"/>
                </a:solidFill>
                <a:latin typeface="Calibri"/>
                <a:ea typeface="Calibri"/>
                <a:cs typeface="Calibri"/>
                <a:sym typeface="Calibri"/>
                <a:rtl val="0"/>
              </a:rPr>
              <a:t>Use all your tools.</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TextBox 1"/>
          <p:cNvSpPr txBox="1"/>
          <p:nvPr/>
        </p:nvSpPr>
        <p:spPr>
          <a:xfrm>
            <a:off x="254000" y="565727"/>
            <a:ext cx="3809999" cy="923330"/>
          </a:xfrm>
          <a:prstGeom prst="rect">
            <a:avLst/>
          </a:prstGeom>
          <a:noFill/>
        </p:spPr>
        <p:txBody>
          <a:bodyPr wrap="square" rtlCol="0">
            <a:spAutoFit/>
          </a:bodyPr>
          <a:lstStyle/>
          <a:p>
            <a:r>
              <a:rPr lang="en-US" sz="5400" dirty="0" smtClean="0"/>
              <a:t>Mechanics</a:t>
            </a:r>
            <a:endParaRPr lang="en-US" sz="5400" dirty="0"/>
          </a:p>
        </p:txBody>
      </p:sp>
      <p:sp>
        <p:nvSpPr>
          <p:cNvPr id="4" name="TextBox 3"/>
          <p:cNvSpPr txBox="1"/>
          <p:nvPr/>
        </p:nvSpPr>
        <p:spPr>
          <a:xfrm>
            <a:off x="6194400" y="541665"/>
            <a:ext cx="3809999" cy="923330"/>
          </a:xfrm>
          <a:prstGeom prst="rect">
            <a:avLst/>
          </a:prstGeom>
          <a:noFill/>
        </p:spPr>
        <p:txBody>
          <a:bodyPr wrap="square" rtlCol="0">
            <a:spAutoFit/>
          </a:bodyPr>
          <a:lstStyle/>
          <a:p>
            <a:r>
              <a:rPr lang="en-US" sz="5400" dirty="0" smtClean="0"/>
              <a:t>Strategy</a:t>
            </a:r>
            <a:endParaRPr lang="en-US" sz="5400" dirty="0"/>
          </a:p>
        </p:txBody>
      </p:sp>
      <p:sp>
        <p:nvSpPr>
          <p:cNvPr id="5" name="TextBox 4"/>
          <p:cNvSpPr txBox="1"/>
          <p:nvPr/>
        </p:nvSpPr>
        <p:spPr>
          <a:xfrm>
            <a:off x="6501099" y="1507012"/>
            <a:ext cx="4525702" cy="923330"/>
          </a:xfrm>
          <a:prstGeom prst="rect">
            <a:avLst/>
          </a:prstGeom>
          <a:noFill/>
        </p:spPr>
        <p:txBody>
          <a:bodyPr wrap="square" rtlCol="0">
            <a:spAutoFit/>
          </a:bodyPr>
          <a:lstStyle/>
          <a:p>
            <a:r>
              <a:rPr lang="en-US" sz="5400" dirty="0" smtClean="0"/>
              <a:t>FAQs</a:t>
            </a:r>
            <a:endParaRPr lang="en-US" sz="5400" dirty="0"/>
          </a:p>
        </p:txBody>
      </p:sp>
      <p:sp>
        <p:nvSpPr>
          <p:cNvPr id="7" name="TextBox 6"/>
          <p:cNvSpPr txBox="1"/>
          <p:nvPr/>
        </p:nvSpPr>
        <p:spPr>
          <a:xfrm>
            <a:off x="130566" y="1530248"/>
            <a:ext cx="5934772" cy="923330"/>
          </a:xfrm>
          <a:prstGeom prst="rect">
            <a:avLst/>
          </a:prstGeom>
          <a:noFill/>
        </p:spPr>
        <p:txBody>
          <a:bodyPr wrap="square" rtlCol="0">
            <a:spAutoFit/>
          </a:bodyPr>
          <a:lstStyle/>
          <a:p>
            <a:r>
              <a:rPr lang="en-US" sz="5400" dirty="0" smtClean="0"/>
              <a:t>Tips</a:t>
            </a:r>
            <a:endParaRPr lang="en-US" sz="5400" dirty="0"/>
          </a:p>
        </p:txBody>
      </p:sp>
      <p:sp>
        <p:nvSpPr>
          <p:cNvPr id="8" name="TextBox 7"/>
          <p:cNvSpPr txBox="1"/>
          <p:nvPr/>
        </p:nvSpPr>
        <p:spPr>
          <a:xfrm>
            <a:off x="94956" y="5430712"/>
            <a:ext cx="6670684" cy="923330"/>
          </a:xfrm>
          <a:prstGeom prst="rect">
            <a:avLst/>
          </a:prstGeom>
          <a:noFill/>
        </p:spPr>
        <p:txBody>
          <a:bodyPr wrap="square" rtlCol="0">
            <a:spAutoFit/>
          </a:bodyPr>
          <a:lstStyle/>
          <a:p>
            <a:r>
              <a:rPr lang="en-US" sz="5400" dirty="0" smtClean="0"/>
              <a:t>Reference Material</a:t>
            </a:r>
            <a:endParaRPr lang="en-US" sz="5400" dirty="0"/>
          </a:p>
        </p:txBody>
      </p:sp>
      <p:sp>
        <p:nvSpPr>
          <p:cNvPr id="3" name="Slide Number Placeholder 2"/>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6" name="TextBox 5"/>
          <p:cNvSpPr txBox="1"/>
          <p:nvPr/>
        </p:nvSpPr>
        <p:spPr>
          <a:xfrm>
            <a:off x="2423641" y="2978692"/>
            <a:ext cx="4077458" cy="830997"/>
          </a:xfrm>
          <a:prstGeom prst="rect">
            <a:avLst/>
          </a:prstGeom>
          <a:noFill/>
        </p:spPr>
        <p:txBody>
          <a:bodyPr wrap="square" rtlCol="0">
            <a:spAutoFit/>
          </a:bodyPr>
          <a:lstStyle/>
          <a:p>
            <a:pPr algn="ctr"/>
            <a:r>
              <a:rPr lang="en-US" sz="4800" u="sng" dirty="0" smtClean="0"/>
              <a:t>Rulebook</a:t>
            </a:r>
            <a:endParaRPr lang="en-US" sz="4800" u="sng" dirty="0"/>
          </a:p>
        </p:txBody>
      </p:sp>
    </p:spTree>
    <p:extLst>
      <p:ext uri="{BB962C8B-B14F-4D97-AF65-F5344CB8AC3E}">
        <p14:creationId xmlns:p14="http://schemas.microsoft.com/office/powerpoint/2010/main" val="1378084984"/>
      </p:ext>
    </p:extLst>
  </p:cSld>
  <p:clrMapOvr>
    <a:masterClrMapping/>
  </p:clrMapOvr>
  <p:transition xmlns:p14="http://schemas.microsoft.com/office/powerpoint/2010/mai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p:nvPr/>
        </p:nvSpPr>
        <p:spPr>
          <a:xfrm>
            <a:off x="291784" y="1207216"/>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In all cases, </a:t>
            </a:r>
            <a:r>
              <a:rPr lang="en-US" sz="3200" b="1" i="0" u="none" strike="noStrike" cap="none" baseline="0">
                <a:solidFill>
                  <a:srgbClr val="008000"/>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dk1"/>
                </a:solidFill>
                <a:latin typeface="Calibri"/>
                <a:ea typeface="Calibri"/>
                <a:cs typeface="Calibri"/>
                <a:sym typeface="Calibri"/>
                <a:rtl val="0"/>
              </a:rPr>
              <a:t>, all Tourist Markers remain where they were placed </a:t>
            </a:r>
            <a:r>
              <a:rPr lang="en-US" sz="3200" b="1" i="0" u="none" strike="noStrike" cap="none" baseline="0">
                <a:solidFill>
                  <a:srgbClr val="FF0000"/>
                </a:solidFill>
                <a:latin typeface="Calibri"/>
                <a:ea typeface="Calibri"/>
                <a:cs typeface="Calibri"/>
                <a:sym typeface="Calibri"/>
                <a:rtl val="0"/>
              </a:rPr>
              <a:t>(normally on a Building Tile)</a:t>
            </a:r>
            <a:r>
              <a:rPr lang="en-US" sz="3200" b="1" i="0" u="none" strike="noStrike" cap="none" baseline="0">
                <a:solidFill>
                  <a:schemeClr val="dk1"/>
                </a:solidFill>
                <a:latin typeface="Calibri"/>
                <a:ea typeface="Calibri"/>
                <a:cs typeface="Calibri"/>
                <a:sym typeface="Calibri"/>
                <a:rtl val="0"/>
              </a:rPr>
              <a:t> </a:t>
            </a:r>
            <a:r>
              <a:rPr lang="en-US" sz="3200" b="0" i="0" u="none" strike="noStrike" cap="none" baseline="0">
                <a:solidFill>
                  <a:schemeClr val="dk1"/>
                </a:solidFill>
                <a:latin typeface="Calibri"/>
                <a:ea typeface="Calibri"/>
                <a:cs typeface="Calibri"/>
                <a:sym typeface="Calibri"/>
                <a:rtl val="0"/>
              </a:rPr>
              <a:t>until at least the next Tourism Phase. If the Tourists situation, </a:t>
            </a:r>
            <a:r>
              <a:rPr lang="en-US" sz="3200" b="1" i="0" u="none" strike="noStrike" cap="none" baseline="0">
                <a:solidFill>
                  <a:srgbClr val="008000"/>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unchanged from the previous turn </a:t>
            </a:r>
            <a:r>
              <a:rPr lang="en-US" sz="3200" b="1" i="0" u="none" strike="noStrike" cap="none" baseline="0">
                <a:solidFill>
                  <a:srgbClr val="FF0000"/>
                </a:solidFill>
                <a:latin typeface="Calibri"/>
                <a:ea typeface="Calibri"/>
                <a:cs typeface="Calibri"/>
                <a:sym typeface="Calibri"/>
                <a:rtl val="0"/>
              </a:rPr>
              <a:t>(i.e. the same player 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 the Tourist Markers will remain </a:t>
            </a:r>
            <a:r>
              <a:rPr lang="en-US" sz="3200" b="1" i="0" u="none" strike="noStrike" cap="none" baseline="0">
                <a:solidFill>
                  <a:srgbClr val="FF0000"/>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899" name="Shape 8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Remember this?</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p:nvPr/>
        </p:nvSpPr>
        <p:spPr>
          <a:xfrm>
            <a:off x="73766" y="1941659"/>
            <a:ext cx="9057402" cy="280076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dirty="0">
                <a:solidFill>
                  <a:schemeClr val="dk1"/>
                </a:solidFill>
                <a:latin typeface="Calibri"/>
                <a:ea typeface="Calibri"/>
                <a:cs typeface="Calibri"/>
                <a:sym typeface="Calibri"/>
                <a:rtl val="0"/>
              </a:rPr>
              <a:t>“I </a:t>
            </a:r>
            <a:r>
              <a:rPr lang="en-US" sz="8000" b="0" i="1" u="none" strike="noStrike" cap="none" baseline="0" dirty="0">
                <a:solidFill>
                  <a:schemeClr val="dk1"/>
                </a:solidFill>
                <a:latin typeface="Calibri"/>
                <a:ea typeface="Calibri"/>
                <a:cs typeface="Calibri"/>
                <a:sym typeface="Calibri"/>
                <a:rtl val="0"/>
              </a:rPr>
              <a:t>need </a:t>
            </a:r>
            <a:r>
              <a:rPr lang="en-US" sz="8000" b="0" i="0" u="none" strike="noStrike" cap="none" baseline="0" dirty="0">
                <a:solidFill>
                  <a:schemeClr val="dk1"/>
                </a:solidFill>
                <a:latin typeface="Calibri"/>
                <a:ea typeface="Calibri"/>
                <a:cs typeface="Calibri"/>
                <a:sym typeface="Calibri"/>
                <a:rtl val="0"/>
              </a:rPr>
              <a:t>to put</a:t>
            </a:r>
          </a:p>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dirty="0">
                <a:solidFill>
                  <a:schemeClr val="dk1"/>
                </a:solidFill>
                <a:latin typeface="Calibri"/>
                <a:ea typeface="Calibri"/>
                <a:cs typeface="Calibri"/>
                <a:sym typeface="Calibri"/>
                <a:rtl val="0"/>
              </a:rPr>
              <a:t>this somewhere.”</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p:nvPr/>
        </p:nvSpPr>
        <p:spPr>
          <a:xfrm>
            <a:off x="0" y="2060866"/>
            <a:ext cx="9143998" cy="1289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0" i="0" u="none" strike="noStrike" cap="none" baseline="0" dirty="0" smtClean="0">
                <a:solidFill>
                  <a:schemeClr val="dk1"/>
                </a:solidFill>
                <a:latin typeface="Calibri"/>
                <a:ea typeface="Calibri"/>
                <a:cs typeface="Calibri"/>
                <a:sym typeface="Calibri"/>
                <a:rtl val="0"/>
              </a:rPr>
              <a:t>These concerns</a:t>
            </a:r>
            <a:r>
              <a:rPr lang="en-US" sz="8000" dirty="0" smtClean="0">
                <a:solidFill>
                  <a:schemeClr val="dk1"/>
                </a:solidFill>
                <a:latin typeface="Calibri"/>
                <a:ea typeface="Calibri"/>
                <a:cs typeface="Calibri"/>
                <a:sym typeface="Calibri"/>
              </a:rPr>
              <a:t> are  super legit!</a:t>
            </a:r>
            <a:endParaRPr lang="en-US" sz="8000" b="0" i="0" u="none" strike="noStrike" cap="none" baseline="0" dirty="0">
              <a:solidFill>
                <a:schemeClr val="dk1"/>
              </a:solidFill>
              <a:latin typeface="Calibri"/>
              <a:ea typeface="Calibri"/>
              <a:cs typeface="Calibri"/>
              <a:sym typeface="Calibri"/>
              <a:rtl val="0"/>
            </a:endParaRPr>
          </a:p>
        </p:txBody>
      </p:sp>
      <p:sp>
        <p:nvSpPr>
          <p:cNvPr id="663" name="Shape 663"/>
          <p:cNvSpPr/>
          <p:nvPr/>
        </p:nvSpPr>
        <p:spPr>
          <a:xfrm>
            <a:off x="0" y="5032225"/>
            <a:ext cx="9144000" cy="1825775"/>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664" name="Shape 664"/>
          <p:cNvSpPr/>
          <p:nvPr/>
        </p:nvSpPr>
        <p:spPr>
          <a:xfrm>
            <a:off x="0" y="0"/>
            <a:ext cx="9144000" cy="1825775"/>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2029238255"/>
      </p:ext>
    </p:extLst>
  </p:cSld>
  <p:clrMapOvr>
    <a:masterClrMapping/>
  </p:clrMapOvr>
  <p:transition xmlns:p14="http://schemas.microsoft.com/office/powerpoint/2010/mai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p:nvPr/>
        </p:nvSpPr>
        <p:spPr>
          <a:xfrm>
            <a:off x="464176" y="312875"/>
            <a:ext cx="5209483"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0" b="0" i="0" u="none" strike="noStrike" cap="none" baseline="0" dirty="0">
                <a:solidFill>
                  <a:srgbClr val="000000"/>
                </a:solidFill>
                <a:latin typeface="Calibri"/>
                <a:ea typeface="Calibri"/>
                <a:cs typeface="Calibri"/>
                <a:sym typeface="Calibri"/>
                <a:rtl val="0"/>
              </a:rPr>
              <a:t>Your </a:t>
            </a:r>
            <a:r>
              <a:rPr lang="en-US" sz="8000" b="0" i="0" u="none" strike="noStrike" cap="none" baseline="0" dirty="0" smtClean="0">
                <a:solidFill>
                  <a:srgbClr val="000000"/>
                </a:solidFill>
                <a:latin typeface="Calibri"/>
                <a:ea typeface="Calibri"/>
                <a:cs typeface="Calibri"/>
                <a:sym typeface="Calibri"/>
                <a:rtl val="0"/>
              </a:rPr>
              <a:t>tools</a:t>
            </a:r>
            <a:r>
              <a:rPr lang="en-US" sz="8000" b="0" i="0" u="none" strike="noStrike" cap="none" baseline="0" dirty="0">
                <a:solidFill>
                  <a:srgbClr val="000000"/>
                </a:solidFill>
                <a:latin typeface="Calibri"/>
                <a:ea typeface="Calibri"/>
                <a:cs typeface="Calibri"/>
                <a:sym typeface="Calibri"/>
                <a:rtl val="0"/>
              </a:rPr>
              <a:t>:</a:t>
            </a:r>
          </a:p>
        </p:txBody>
      </p:sp>
      <p:sp>
        <p:nvSpPr>
          <p:cNvPr id="917" name="Shape 917"/>
          <p:cNvSpPr/>
          <p:nvPr/>
        </p:nvSpPr>
        <p:spPr>
          <a:xfrm>
            <a:off x="464175" y="1971281"/>
            <a:ext cx="8679825" cy="286232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a:solidFill>
                  <a:srgbClr val="000000"/>
                </a:solidFill>
                <a:latin typeface="Calibri"/>
                <a:ea typeface="Calibri"/>
                <a:cs typeface="Calibri"/>
                <a:sym typeface="Calibri"/>
                <a:rtl val="0"/>
              </a:rPr>
              <a:t>Body</a:t>
            </a: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a:solidFill>
                  <a:srgbClr val="000000"/>
                </a:solidFill>
                <a:latin typeface="Calibri"/>
                <a:ea typeface="Calibri"/>
                <a:cs typeface="Calibri"/>
                <a:sym typeface="Calibri"/>
                <a:rtl val="0"/>
              </a:rPr>
              <a:t>Sidebars</a:t>
            </a: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a:solidFill>
                  <a:srgbClr val="000000"/>
                </a:solidFill>
                <a:latin typeface="Calibri"/>
                <a:ea typeface="Calibri"/>
                <a:cs typeface="Calibri"/>
                <a:sym typeface="Calibri"/>
                <a:rtl val="0"/>
              </a:rPr>
              <a:t>Examples</a:t>
            </a: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smtClean="0">
                <a:solidFill>
                  <a:srgbClr val="000000"/>
                </a:solidFill>
                <a:latin typeface="Calibri"/>
                <a:ea typeface="Calibri"/>
                <a:cs typeface="Calibri"/>
                <a:sym typeface="Calibri"/>
                <a:rtl val="0"/>
              </a:rPr>
              <a:t>Reference – Back of book</a:t>
            </a:r>
            <a:endParaRPr lang="en-US" sz="6000" b="0" i="0" u="none" strike="noStrike" cap="none" baseline="0" dirty="0">
              <a:solidFill>
                <a:srgbClr val="000000"/>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7" name="Shape 917"/>
          <p:cNvSpPr/>
          <p:nvPr/>
        </p:nvSpPr>
        <p:spPr>
          <a:xfrm>
            <a:off x="464176" y="1971281"/>
            <a:ext cx="3366502" cy="286232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smtClean="0">
                <a:solidFill>
                  <a:srgbClr val="000000"/>
                </a:solidFill>
                <a:latin typeface="Calibri"/>
                <a:ea typeface="Calibri"/>
                <a:cs typeface="Calibri"/>
                <a:sym typeface="Calibri"/>
                <a:rtl val="0"/>
              </a:rPr>
              <a:t>Body</a:t>
            </a:r>
            <a:endParaRPr lang="en-US" sz="6000" b="0" i="0" u="none" strike="noStrike" cap="none" baseline="0" dirty="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smtClean="0">
                <a:solidFill>
                  <a:srgbClr val="000000"/>
                </a:solidFill>
                <a:latin typeface="Calibri"/>
                <a:ea typeface="Calibri"/>
                <a:cs typeface="Calibri"/>
                <a:sym typeface="Calibri"/>
                <a:rtl val="0"/>
              </a:rPr>
              <a:t>Sidebars</a:t>
            </a: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smtClean="0">
                <a:solidFill>
                  <a:srgbClr val="000000"/>
                </a:solidFill>
                <a:latin typeface="Calibri"/>
                <a:ea typeface="Calibri"/>
                <a:cs typeface="Calibri"/>
                <a:sym typeface="Calibri"/>
                <a:rtl val="0"/>
              </a:rPr>
              <a:t>Examples</a:t>
            </a:r>
            <a:endParaRPr lang="en-US" sz="6000" b="0" i="0" u="none" strike="noStrike" cap="none" baseline="0" dirty="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a:solidFill>
                  <a:srgbClr val="000000"/>
                </a:solidFill>
                <a:latin typeface="Calibri"/>
                <a:ea typeface="Calibri"/>
                <a:cs typeface="Calibri"/>
                <a:sym typeface="Calibri"/>
                <a:rtl val="0"/>
              </a:rPr>
              <a:t>Reference</a:t>
            </a:r>
          </a:p>
        </p:txBody>
      </p:sp>
      <p:cxnSp>
        <p:nvCxnSpPr>
          <p:cNvPr id="3" name="Straight Arrow Connector 2"/>
          <p:cNvCxnSpPr/>
          <p:nvPr/>
        </p:nvCxnSpPr>
        <p:spPr>
          <a:xfrm>
            <a:off x="4296762" y="2207855"/>
            <a:ext cx="0" cy="3394873"/>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759687" y="2518774"/>
            <a:ext cx="4273036" cy="2585323"/>
          </a:xfrm>
          <a:prstGeom prst="rect">
            <a:avLst/>
          </a:prstGeom>
          <a:noFill/>
        </p:spPr>
        <p:txBody>
          <a:bodyPr wrap="square" rtlCol="0">
            <a:spAutoFit/>
          </a:bodyPr>
          <a:lstStyle/>
          <a:p>
            <a:r>
              <a:rPr lang="en-US" sz="5400" dirty="0" smtClean="0"/>
              <a:t>Decreasing</a:t>
            </a:r>
          </a:p>
          <a:p>
            <a:r>
              <a:rPr lang="en-US" sz="5400" dirty="0" smtClean="0"/>
              <a:t>importance</a:t>
            </a:r>
          </a:p>
          <a:p>
            <a:r>
              <a:rPr lang="en-US" sz="5400" dirty="0" smtClean="0"/>
              <a:t>for first play</a:t>
            </a:r>
            <a:endParaRPr lang="en-US" sz="5400" dirty="0"/>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3549309915"/>
      </p:ext>
    </p:extLst>
  </p:cSld>
  <p:clrMapOvr>
    <a:masterClrMapping/>
  </p:clrMapOvr>
  <p:transition xmlns:p14="http://schemas.microsoft.com/office/powerpoint/2010/mai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7" name="Shape 917"/>
          <p:cNvSpPr/>
          <p:nvPr/>
        </p:nvSpPr>
        <p:spPr>
          <a:xfrm>
            <a:off x="464176" y="1971281"/>
            <a:ext cx="3366502" cy="286232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a:solidFill>
                  <a:srgbClr val="000000"/>
                </a:solidFill>
                <a:latin typeface="Calibri"/>
                <a:ea typeface="Calibri"/>
                <a:cs typeface="Calibri"/>
                <a:sym typeface="Calibri"/>
                <a:rtl val="0"/>
              </a:rPr>
              <a:t>Body</a:t>
            </a: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a:solidFill>
                  <a:srgbClr val="000000"/>
                </a:solidFill>
                <a:latin typeface="Calibri"/>
                <a:ea typeface="Calibri"/>
                <a:cs typeface="Calibri"/>
                <a:sym typeface="Calibri"/>
                <a:rtl val="0"/>
              </a:rPr>
              <a:t>Sidebars</a:t>
            </a: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a:solidFill>
                  <a:srgbClr val="000000"/>
                </a:solidFill>
                <a:latin typeface="Calibri"/>
                <a:ea typeface="Calibri"/>
                <a:cs typeface="Calibri"/>
                <a:sym typeface="Calibri"/>
                <a:rtl val="0"/>
              </a:rPr>
              <a:t>Examples</a:t>
            </a:r>
          </a:p>
          <a:p>
            <a:pPr marL="0" marR="0" lvl="0" indent="0" algn="l" rtl="0">
              <a:lnSpc>
                <a:spcPct val="100000"/>
              </a:lnSpc>
              <a:spcBef>
                <a:spcPts val="0"/>
              </a:spcBef>
              <a:spcAft>
                <a:spcPts val="0"/>
              </a:spcAft>
              <a:buClr>
                <a:srgbClr val="000000"/>
              </a:buClr>
              <a:buSzPct val="25000"/>
              <a:buFont typeface="Calibri"/>
              <a:buNone/>
            </a:pPr>
            <a:r>
              <a:rPr lang="en-US" sz="6000" b="0" i="0" u="none" strike="noStrike" cap="none" baseline="0" dirty="0">
                <a:solidFill>
                  <a:srgbClr val="000000"/>
                </a:solidFill>
                <a:latin typeface="Calibri"/>
                <a:ea typeface="Calibri"/>
                <a:cs typeface="Calibri"/>
                <a:sym typeface="Calibri"/>
                <a:rtl val="0"/>
              </a:rPr>
              <a:t>Reference</a:t>
            </a:r>
          </a:p>
        </p:txBody>
      </p:sp>
      <p:sp>
        <p:nvSpPr>
          <p:cNvPr id="5" name="TextBox 4"/>
          <p:cNvSpPr txBox="1"/>
          <p:nvPr/>
        </p:nvSpPr>
        <p:spPr>
          <a:xfrm>
            <a:off x="4320527" y="2566255"/>
            <a:ext cx="4273036" cy="1754327"/>
          </a:xfrm>
          <a:prstGeom prst="rect">
            <a:avLst/>
          </a:prstGeom>
          <a:noFill/>
        </p:spPr>
        <p:txBody>
          <a:bodyPr wrap="square" rtlCol="0">
            <a:spAutoFit/>
          </a:bodyPr>
          <a:lstStyle/>
          <a:p>
            <a:pPr algn="ctr"/>
            <a:r>
              <a:rPr lang="en-US" sz="5400" b="1" dirty="0" smtClean="0"/>
              <a:t>They’re all</a:t>
            </a:r>
          </a:p>
          <a:p>
            <a:pPr algn="ctr"/>
            <a:r>
              <a:rPr lang="en-US" sz="5400" b="1" dirty="0" smtClean="0"/>
              <a:t>different!</a:t>
            </a:r>
            <a:endParaRPr lang="en-US" sz="5400" b="1" dirty="0"/>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3345051862"/>
      </p:ext>
    </p:extLst>
  </p:cSld>
  <p:clrMapOvr>
    <a:masterClrMapping/>
  </p:clrMapOvr>
  <p:transition xmlns:p14="http://schemas.microsoft.com/office/powerpoint/2010/mai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Shape 930"/>
          <p:cNvSpPr/>
          <p:nvPr/>
        </p:nvSpPr>
        <p:spPr>
          <a:xfrm>
            <a:off x="615800" y="1057016"/>
            <a:ext cx="7864289" cy="56323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8000"/>
              </a:buClr>
              <a:buSzPct val="25000"/>
              <a:buFont typeface="Calibri"/>
              <a:buNone/>
            </a:pPr>
            <a:r>
              <a:rPr lang="en-US" sz="4000" b="1" i="0" u="none" strike="noStrike" cap="none" baseline="0" dirty="0">
                <a:solidFill>
                  <a:srgbClr val="008000"/>
                </a:solidFill>
                <a:latin typeface="Calibri"/>
                <a:ea typeface="Calibri"/>
                <a:cs typeface="Calibri"/>
                <a:sym typeface="Calibri"/>
                <a:rtl val="0"/>
              </a:rPr>
              <a:t>Africa is an open region thanks to Black’s move in the previous example. </a:t>
            </a:r>
            <a:r>
              <a:rPr lang="en-US" sz="4000" b="0" i="0" u="none" strike="noStrike" cap="none" baseline="0" dirty="0">
                <a:solidFill>
                  <a:schemeClr val="dk1"/>
                </a:solidFill>
                <a:latin typeface="Calibri"/>
                <a:ea typeface="Calibri"/>
                <a:cs typeface="Calibri"/>
                <a:sym typeface="Calibri"/>
                <a:rtl val="0"/>
              </a:rPr>
              <a:t>Purple performs an Occupy action and moves a Population Marker from his Harbor to the unoccupied city indicated. </a:t>
            </a:r>
            <a:r>
              <a:rPr lang="en-US" sz="4000" b="1" i="0" u="none" strike="noStrike" cap="none" baseline="0" dirty="0">
                <a:solidFill>
                  <a:srgbClr val="FF0000"/>
                </a:solidFill>
                <a:latin typeface="Calibri"/>
                <a:ea typeface="Calibri"/>
                <a:cs typeface="Calibri"/>
                <a:sym typeface="Calibri"/>
                <a:rtl val="0"/>
              </a:rPr>
              <a:t>(He could have Occupied the other city if he wanted to instead.</a:t>
            </a:r>
            <a:r>
              <a:rPr lang="en-US" sz="4000" b="1" i="0" u="none" strike="noStrike" cap="none" baseline="0" dirty="0" smtClean="0">
                <a:solidFill>
                  <a:srgbClr val="FF0000"/>
                </a:solidFill>
                <a:latin typeface="Calibri"/>
                <a:ea typeface="Calibri"/>
                <a:cs typeface="Calibri"/>
                <a:sym typeface="Calibri"/>
                <a:rtl val="0"/>
              </a:rPr>
              <a:t>)</a:t>
            </a:r>
            <a:endParaRPr lang="en-US" sz="4000" b="0" i="0" u="none" strike="noStrike" cap="none" baseline="0" dirty="0">
              <a:solidFill>
                <a:schemeClr val="dk1"/>
              </a:solidFill>
              <a:latin typeface="Calibri"/>
              <a:ea typeface="Calibri"/>
              <a:cs typeface="Calibri"/>
              <a:sym typeface="Calibri"/>
              <a:rtl val="0"/>
            </a:endParaRPr>
          </a:p>
        </p:txBody>
      </p:sp>
      <p:sp>
        <p:nvSpPr>
          <p:cNvPr id="931" name="Shape 931"/>
          <p:cNvSpPr txBox="1"/>
          <p:nvPr/>
        </p:nvSpPr>
        <p:spPr>
          <a:xfrm>
            <a:off x="1972458" y="143979"/>
            <a:ext cx="7050215"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0" u="none" strike="noStrike" cap="none" baseline="0" dirty="0">
                <a:solidFill>
                  <a:schemeClr val="dk1"/>
                </a:solidFill>
                <a:latin typeface="Calibri"/>
                <a:ea typeface="Calibri"/>
                <a:cs typeface="Calibri"/>
                <a:sym typeface="Calibri"/>
                <a:rtl val="0"/>
              </a:rPr>
              <a:t>Example in </a:t>
            </a:r>
            <a:r>
              <a:rPr lang="en-US" sz="6000" b="1" i="1" u="none" strike="noStrike" cap="none" baseline="0" dirty="0">
                <a:solidFill>
                  <a:schemeClr val="dk1"/>
                </a:solidFill>
                <a:latin typeface="Calibri"/>
                <a:ea typeface="Calibri"/>
                <a:cs typeface="Calibri"/>
                <a:sym typeface="Calibri"/>
                <a:rtl val="0"/>
              </a:rPr>
              <a:t>Endeavor</a:t>
            </a:r>
          </a:p>
        </p:txBody>
      </p:sp>
      <p:sp>
        <p:nvSpPr>
          <p:cNvPr id="4" name="Shape 730"/>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dirty="0">
                <a:solidFill>
                  <a:schemeClr val="accent3"/>
                </a:solidFill>
                <a:latin typeface="Arial"/>
                <a:ea typeface="Arial"/>
                <a:cs typeface="Arial"/>
                <a:sym typeface="Arial"/>
                <a:rtl val="0"/>
              </a:rPr>
              <a:t>✔</a:t>
            </a:r>
          </a:p>
        </p:txBody>
      </p:sp>
      <p:sp>
        <p:nvSpPr>
          <p:cNvPr id="2" name="Rectangle 1"/>
          <p:cNvSpPr/>
          <p:nvPr/>
        </p:nvSpPr>
        <p:spPr>
          <a:xfrm>
            <a:off x="0" y="6273224"/>
            <a:ext cx="4108741" cy="584776"/>
          </a:xfrm>
          <a:prstGeom prst="rect">
            <a:avLst/>
          </a:prstGeom>
        </p:spPr>
        <p:txBody>
          <a:bodyPr wrap="square">
            <a:spAutoFit/>
          </a:bodyPr>
          <a:lstStyle/>
          <a:p>
            <a:r>
              <a:rPr lang="en-US" sz="3200" b="1" dirty="0" smtClean="0">
                <a:solidFill>
                  <a:srgbClr val="008000"/>
                </a:solidFill>
                <a:latin typeface="Calibri"/>
                <a:ea typeface="Calibri"/>
                <a:cs typeface="Calibri"/>
                <a:sym typeface="Calibri"/>
              </a:rPr>
              <a:t>Excessive Signposting</a:t>
            </a:r>
            <a:endParaRPr lang="en-US" sz="3200" dirty="0"/>
          </a:p>
        </p:txBody>
      </p:sp>
      <p:sp>
        <p:nvSpPr>
          <p:cNvPr id="6" name="Rectangle 5"/>
          <p:cNvSpPr/>
          <p:nvPr/>
        </p:nvSpPr>
        <p:spPr>
          <a:xfrm>
            <a:off x="5035259" y="6245093"/>
            <a:ext cx="4108741" cy="584776"/>
          </a:xfrm>
          <a:prstGeom prst="rect">
            <a:avLst/>
          </a:prstGeom>
        </p:spPr>
        <p:txBody>
          <a:bodyPr wrap="square">
            <a:spAutoFit/>
          </a:bodyPr>
          <a:lstStyle/>
          <a:p>
            <a:pPr algn="r"/>
            <a:r>
              <a:rPr lang="en-US" sz="3200" b="1" dirty="0" err="1" smtClean="0">
                <a:solidFill>
                  <a:srgbClr val="FF0000"/>
                </a:solidFill>
                <a:latin typeface="Calibri"/>
                <a:ea typeface="Calibri"/>
                <a:cs typeface="Calibri"/>
                <a:sym typeface="Calibri"/>
              </a:rPr>
              <a:t>Overexplaining</a:t>
            </a:r>
            <a:endParaRPr lang="en-US" sz="3200" dirty="0">
              <a:solidFill>
                <a:srgbClr val="FF0000"/>
              </a:solidFill>
            </a:endParaRPr>
          </a:p>
        </p:txBody>
      </p:sp>
      <p:sp>
        <p:nvSpPr>
          <p:cNvPr id="3" name="Slide Number Placeholder 2"/>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460500"/>
            <a:ext cx="3479800" cy="5397500"/>
          </a:xfrm>
          <a:prstGeom prst="rect">
            <a:avLst/>
          </a:prstGeom>
        </p:spPr>
      </p:pic>
      <p:sp>
        <p:nvSpPr>
          <p:cNvPr id="8" name="Shape 730"/>
          <p:cNvSpPr/>
          <p:nvPr/>
        </p:nvSpPr>
        <p:spPr>
          <a:xfrm>
            <a:off x="0" y="-216997"/>
            <a:ext cx="135192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3"/>
              </a:buClr>
              <a:buSzPct val="25000"/>
              <a:buFont typeface="Arial"/>
              <a:buNone/>
            </a:pPr>
            <a:r>
              <a:rPr lang="en-US" sz="8000" b="1" i="0" u="none" strike="noStrike" cap="none" baseline="0" dirty="0">
                <a:solidFill>
                  <a:schemeClr val="accent3"/>
                </a:solidFill>
                <a:latin typeface="Arial"/>
                <a:ea typeface="Arial"/>
                <a:cs typeface="Arial"/>
                <a:sym typeface="Arial"/>
                <a:rtl val="0"/>
              </a:rPr>
              <a:t>✔</a:t>
            </a:r>
          </a:p>
        </p:txBody>
      </p:sp>
      <p:sp>
        <p:nvSpPr>
          <p:cNvPr id="9" name="Shape 931"/>
          <p:cNvSpPr txBox="1"/>
          <p:nvPr/>
        </p:nvSpPr>
        <p:spPr>
          <a:xfrm>
            <a:off x="1972458" y="143979"/>
            <a:ext cx="7050215" cy="10156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000" b="1" i="0" u="none" strike="noStrike" cap="none" baseline="0" dirty="0" smtClean="0">
                <a:solidFill>
                  <a:schemeClr val="dk1"/>
                </a:solidFill>
                <a:latin typeface="Calibri"/>
                <a:ea typeface="Calibri"/>
                <a:cs typeface="Calibri"/>
                <a:sym typeface="Calibri"/>
                <a:rtl val="0"/>
              </a:rPr>
              <a:t>Sidebars in </a:t>
            </a:r>
            <a:r>
              <a:rPr lang="en-US" sz="6000" b="1" i="1" u="none" strike="noStrike" cap="none" baseline="0" dirty="0">
                <a:solidFill>
                  <a:schemeClr val="dk1"/>
                </a:solidFill>
                <a:latin typeface="Calibri"/>
                <a:ea typeface="Calibri"/>
                <a:cs typeface="Calibri"/>
                <a:sym typeface="Calibri"/>
                <a:rtl val="0"/>
              </a:rPr>
              <a:t>Endeavor</a:t>
            </a:r>
          </a:p>
        </p:txBody>
      </p:sp>
      <p:sp>
        <p:nvSpPr>
          <p:cNvPr id="10" name="TextBox 9"/>
          <p:cNvSpPr txBox="1"/>
          <p:nvPr/>
        </p:nvSpPr>
        <p:spPr>
          <a:xfrm>
            <a:off x="3836455" y="3897745"/>
            <a:ext cx="5093854" cy="1569660"/>
          </a:xfrm>
          <a:prstGeom prst="rect">
            <a:avLst/>
          </a:prstGeom>
          <a:noFill/>
        </p:spPr>
        <p:txBody>
          <a:bodyPr wrap="square" rtlCol="0">
            <a:spAutoFit/>
          </a:bodyPr>
          <a:lstStyle/>
          <a:p>
            <a:r>
              <a:rPr lang="en-US" sz="4800" dirty="0" smtClean="0"/>
              <a:t>Bad for body.</a:t>
            </a:r>
          </a:p>
          <a:p>
            <a:r>
              <a:rPr lang="en-US" sz="4800" dirty="0" smtClean="0"/>
              <a:t>Great for sidebar!</a:t>
            </a:r>
            <a:endParaRPr lang="en-US" sz="4800" dirty="0"/>
          </a:p>
        </p:txBody>
      </p:sp>
      <p:sp>
        <p:nvSpPr>
          <p:cNvPr id="6" name="TextBox 5"/>
          <p:cNvSpPr txBox="1"/>
          <p:nvPr/>
        </p:nvSpPr>
        <p:spPr>
          <a:xfrm>
            <a:off x="3836455" y="1945410"/>
            <a:ext cx="5093854" cy="1569660"/>
          </a:xfrm>
          <a:prstGeom prst="rect">
            <a:avLst/>
          </a:prstGeom>
          <a:noFill/>
        </p:spPr>
        <p:txBody>
          <a:bodyPr wrap="square" rtlCol="0">
            <a:spAutoFit/>
          </a:bodyPr>
          <a:lstStyle/>
          <a:p>
            <a:r>
              <a:rPr lang="en-US" sz="4800" dirty="0" smtClean="0"/>
              <a:t>“</a:t>
            </a:r>
            <a:r>
              <a:rPr lang="en-US" sz="4800" dirty="0" smtClean="0">
                <a:solidFill>
                  <a:srgbClr val="FF0000"/>
                </a:solidFill>
              </a:rPr>
              <a:t>You may find it useful to…</a:t>
            </a:r>
            <a:r>
              <a:rPr lang="en-US" sz="4800" dirty="0" smtClean="0"/>
              <a:t>”</a:t>
            </a:r>
            <a:endParaRPr lang="en-US" sz="4800" dirty="0"/>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
        <p:nvSpPr>
          <p:cNvPr id="11" name="Rectangle 10"/>
          <p:cNvSpPr/>
          <p:nvPr/>
        </p:nvSpPr>
        <p:spPr>
          <a:xfrm>
            <a:off x="5035259" y="6245093"/>
            <a:ext cx="4108741" cy="584776"/>
          </a:xfrm>
          <a:prstGeom prst="rect">
            <a:avLst/>
          </a:prstGeom>
        </p:spPr>
        <p:txBody>
          <a:bodyPr wrap="square">
            <a:spAutoFit/>
          </a:bodyPr>
          <a:lstStyle/>
          <a:p>
            <a:pPr algn="r"/>
            <a:r>
              <a:rPr lang="en-US" sz="3200" b="1" dirty="0" err="1" smtClean="0">
                <a:solidFill>
                  <a:srgbClr val="FF0000"/>
                </a:solidFill>
                <a:latin typeface="Calibri"/>
                <a:ea typeface="Calibri"/>
                <a:cs typeface="Calibri"/>
                <a:sym typeface="Calibri"/>
              </a:rPr>
              <a:t>Overexplaining</a:t>
            </a:r>
            <a:endParaRPr lang="en-US" sz="3200" dirty="0">
              <a:solidFill>
                <a:srgbClr val="FF0000"/>
              </a:solidFill>
            </a:endParaRPr>
          </a:p>
        </p:txBody>
      </p:sp>
    </p:spTree>
    <p:extLst>
      <p:ext uri="{BB962C8B-B14F-4D97-AF65-F5344CB8AC3E}">
        <p14:creationId xmlns:p14="http://schemas.microsoft.com/office/powerpoint/2010/main" val="85348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1451473" y="396908"/>
            <a:ext cx="6270820" cy="2041240"/>
          </a:xfrm>
          <a:prstGeom prst="cloud">
            <a:avLst/>
          </a:prstGeom>
          <a:solidFill>
            <a:srgbClr val="A5A5A5"/>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1" i="0" u="none" strike="noStrike" cap="none" baseline="0">
              <a:solidFill>
                <a:schemeClr val="dk1"/>
              </a:solidFill>
              <a:latin typeface="Calibri"/>
              <a:ea typeface="Calibri"/>
              <a:cs typeface="Calibri"/>
              <a:sym typeface="Calibri"/>
              <a:rtl val="0"/>
            </a:endParaRPr>
          </a:p>
        </p:txBody>
      </p:sp>
      <p:sp>
        <p:nvSpPr>
          <p:cNvPr id="168" name="Shape 168"/>
          <p:cNvSpPr/>
          <p:nvPr/>
        </p:nvSpPr>
        <p:spPr>
          <a:xfrm>
            <a:off x="1895000" y="562733"/>
            <a:ext cx="4939458" cy="147732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9000" b="0" i="0" u="none" strike="noStrike" cap="none" baseline="0">
                <a:solidFill>
                  <a:schemeClr val="dk1"/>
                </a:solidFill>
                <a:latin typeface="Calibri"/>
                <a:ea typeface="Calibri"/>
                <a:cs typeface="Calibri"/>
                <a:sym typeface="Calibri"/>
                <a:rtl val="0"/>
              </a:rPr>
              <a:t>CONCEPT</a:t>
            </a:r>
          </a:p>
        </p:txBody>
      </p:sp>
      <p:cxnSp>
        <p:nvCxnSpPr>
          <p:cNvPr id="169" name="Shape 169"/>
          <p:cNvCxnSpPr/>
          <p:nvPr/>
        </p:nvCxnSpPr>
        <p:spPr>
          <a:xfrm>
            <a:off x="4606732" y="2044646"/>
            <a:ext cx="0" cy="2252439"/>
          </a:xfrm>
          <a:prstGeom prst="straightConnector1">
            <a:avLst/>
          </a:prstGeom>
          <a:noFill/>
          <a:ln w="76200" cap="flat">
            <a:solidFill>
              <a:schemeClr val="dk1"/>
            </a:solidFill>
            <a:prstDash val="solid"/>
            <a:round/>
            <a:headEnd type="none" w="med" len="med"/>
            <a:tailEnd type="stealth" w="lg" len="lg"/>
          </a:ln>
        </p:spPr>
      </p:cxnSp>
      <p:sp>
        <p:nvSpPr>
          <p:cNvPr id="170" name="Shape 170"/>
          <p:cNvSpPr txBox="1"/>
          <p:nvPr/>
        </p:nvSpPr>
        <p:spPr>
          <a:xfrm>
            <a:off x="4200587" y="4229901"/>
            <a:ext cx="812291" cy="1446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800" b="0" i="0" u="none" strike="noStrike" cap="none" baseline="0">
                <a:solidFill>
                  <a:srgbClr val="000000"/>
                </a:solidFill>
                <a:latin typeface="Arial"/>
                <a:ea typeface="Arial"/>
                <a:cs typeface="Arial"/>
                <a:sym typeface="Arial"/>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Shape 944"/>
          <p:cNvSpPr txBox="1"/>
          <p:nvPr/>
        </p:nvSpPr>
        <p:spPr>
          <a:xfrm>
            <a:off x="1011266" y="2628650"/>
            <a:ext cx="6442588"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0" b="1" i="0" u="none" strike="noStrike" cap="none" baseline="0" dirty="0">
                <a:solidFill>
                  <a:schemeClr val="dk1"/>
                </a:solidFill>
                <a:latin typeface="Calibri"/>
                <a:ea typeface="Calibri"/>
                <a:cs typeface="Calibri"/>
                <a:sym typeface="Calibri"/>
                <a:rtl val="0"/>
              </a:rPr>
              <a:t>11.</a:t>
            </a:r>
            <a:r>
              <a:rPr lang="en-US" sz="6000" b="1" i="0" u="none" strike="noStrike" cap="none" baseline="0" dirty="0">
                <a:solidFill>
                  <a:schemeClr val="dk1"/>
                </a:solidFill>
                <a:latin typeface="Calibri"/>
                <a:ea typeface="Calibri"/>
                <a:cs typeface="Calibri"/>
                <a:sym typeface="Calibri"/>
                <a:rtl val="0"/>
              </a:rPr>
              <a:t> </a:t>
            </a:r>
            <a:r>
              <a:rPr lang="en-US" sz="6600" b="0" i="0" u="none" strike="noStrike" cap="none" baseline="0" dirty="0">
                <a:solidFill>
                  <a:schemeClr val="dk1"/>
                </a:solidFill>
                <a:latin typeface="Calibri"/>
                <a:ea typeface="Calibri"/>
                <a:cs typeface="Calibri"/>
                <a:sym typeface="Calibri"/>
                <a:rtl val="0"/>
              </a:rPr>
              <a:t>Get an editor.</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198" y="0"/>
            <a:ext cx="8229600" cy="7171194"/>
          </a:xfrm>
          <a:prstGeom prst="rect">
            <a:avLst/>
          </a:prstGeom>
          <a:noFill/>
        </p:spPr>
        <p:txBody>
          <a:bodyPr wrap="square" rtlCol="0">
            <a:spAutoFit/>
          </a:bodyPr>
          <a:lstStyle/>
          <a:p>
            <a:r>
              <a:rPr lang="en-US" sz="2000" dirty="0" smtClean="0">
                <a:latin typeface="Calibri"/>
                <a:cs typeface="Calibri"/>
              </a:rPr>
              <a:t>Editing paper: Jenny </a:t>
            </a:r>
            <a:r>
              <a:rPr lang="en-US" sz="2000" dirty="0" err="1" smtClean="0">
                <a:latin typeface="Calibri"/>
                <a:cs typeface="Calibri"/>
              </a:rPr>
              <a:t>Kaczorowski</a:t>
            </a:r>
            <a:r>
              <a:rPr lang="en-US" sz="2000" dirty="0" smtClean="0">
                <a:latin typeface="Calibri"/>
                <a:cs typeface="Calibri"/>
              </a:rPr>
              <a:t> (CC BY-NC-SA 2.0) </a:t>
            </a:r>
            <a:r>
              <a:rPr lang="en-US" sz="2000" dirty="0">
                <a:solidFill>
                  <a:schemeClr val="dk1"/>
                </a:solidFill>
                <a:latin typeface="Calibri"/>
                <a:ea typeface="Calibri"/>
                <a:cs typeface="Calibri"/>
                <a:sym typeface="Calibri"/>
                <a:hlinkClick r:id="rId2"/>
              </a:rPr>
              <a:t>https://www.flickr.com/photos/cellardoorfilms/7634010748</a:t>
            </a:r>
            <a:r>
              <a:rPr lang="en-US" sz="2000" dirty="0" smtClean="0">
                <a:solidFill>
                  <a:schemeClr val="dk1"/>
                </a:solidFill>
                <a:latin typeface="Calibri"/>
                <a:ea typeface="Calibri"/>
                <a:cs typeface="Calibri"/>
                <a:sym typeface="Calibri"/>
                <a:hlinkClick r:id="rId2"/>
              </a:rPr>
              <a:t>/</a:t>
            </a:r>
            <a:endParaRPr lang="en-US" sz="2000" dirty="0">
              <a:solidFill>
                <a:schemeClr val="dk1"/>
              </a:solidFill>
              <a:latin typeface="Calibri"/>
              <a:ea typeface="Calibri"/>
              <a:cs typeface="Calibri"/>
              <a:sym typeface="Calibri"/>
            </a:endParaRPr>
          </a:p>
          <a:p>
            <a:pPr lvl="0"/>
            <a:r>
              <a:rPr lang="en-US" sz="2000" dirty="0" smtClean="0">
                <a:latin typeface="Calibri"/>
                <a:cs typeface="Calibri"/>
              </a:rPr>
              <a:t>Playing Carcassonne: </a:t>
            </a:r>
            <a:r>
              <a:rPr lang="en-US" sz="2000" dirty="0" err="1" smtClean="0">
                <a:latin typeface="Calibri"/>
                <a:cs typeface="Calibri"/>
              </a:rPr>
              <a:t>Severin</a:t>
            </a:r>
            <a:r>
              <a:rPr lang="en-US" sz="2000" dirty="0" smtClean="0">
                <a:latin typeface="Calibri"/>
                <a:cs typeface="Calibri"/>
              </a:rPr>
              <a:t> </a:t>
            </a:r>
            <a:r>
              <a:rPr lang="en-US" sz="2000" dirty="0" err="1" smtClean="0">
                <a:latin typeface="Calibri"/>
                <a:cs typeface="Calibri"/>
              </a:rPr>
              <a:t>Sadkina</a:t>
            </a:r>
            <a:r>
              <a:rPr lang="en-US" sz="2000" dirty="0" smtClean="0">
                <a:latin typeface="Calibri"/>
                <a:cs typeface="Calibri"/>
              </a:rPr>
              <a:t> (CC BY-NC-ND 2.0) </a:t>
            </a:r>
            <a:r>
              <a:rPr lang="en-US" sz="2000" dirty="0">
                <a:solidFill>
                  <a:schemeClr val="dk1"/>
                </a:solidFill>
                <a:latin typeface="Calibri"/>
                <a:ea typeface="Calibri"/>
                <a:cs typeface="Calibri"/>
                <a:sym typeface="Calibri"/>
                <a:hlinkClick r:id="rId3"/>
              </a:rPr>
              <a:t>https://www.flickr.com/photos/sadjina/</a:t>
            </a:r>
            <a:r>
              <a:rPr lang="en-US" sz="2000" dirty="0" smtClean="0">
                <a:solidFill>
                  <a:schemeClr val="dk1"/>
                </a:solidFill>
                <a:latin typeface="Calibri"/>
                <a:ea typeface="Calibri"/>
                <a:cs typeface="Calibri"/>
                <a:sym typeface="Calibri"/>
                <a:hlinkClick r:id="rId3"/>
              </a:rPr>
              <a:t>4183815513</a:t>
            </a:r>
            <a:endParaRPr lang="en-US" sz="2000" dirty="0" smtClean="0">
              <a:solidFill>
                <a:schemeClr val="dk1"/>
              </a:solidFill>
              <a:latin typeface="Calibri"/>
              <a:ea typeface="Calibri"/>
              <a:cs typeface="Calibri"/>
              <a:sym typeface="Calibri"/>
            </a:endParaRPr>
          </a:p>
          <a:p>
            <a:r>
              <a:rPr lang="en-US" sz="2000" dirty="0" smtClean="0">
                <a:solidFill>
                  <a:schemeClr val="dk1"/>
                </a:solidFill>
                <a:latin typeface="Calibri"/>
                <a:ea typeface="Calibri"/>
                <a:cs typeface="Calibri"/>
                <a:sym typeface="Calibri"/>
              </a:rPr>
              <a:t>Doll reading: Chris (CC BY-NC-ND 2.0) </a:t>
            </a:r>
            <a:r>
              <a:rPr lang="en-US" sz="2000" dirty="0">
                <a:solidFill>
                  <a:schemeClr val="dk1"/>
                </a:solidFill>
                <a:latin typeface="Calibri"/>
                <a:ea typeface="Calibri"/>
                <a:cs typeface="Calibri"/>
                <a:sym typeface="Calibri"/>
                <a:hlinkClick r:id="rId4"/>
              </a:rPr>
              <a:t>https://www.flickr.com/photos/eisenbahner/6851987788</a:t>
            </a:r>
            <a:r>
              <a:rPr lang="en-US" sz="2000" dirty="0" smtClean="0">
                <a:solidFill>
                  <a:schemeClr val="dk1"/>
                </a:solidFill>
                <a:latin typeface="Calibri"/>
                <a:ea typeface="Calibri"/>
                <a:cs typeface="Calibri"/>
                <a:sym typeface="Calibri"/>
                <a:hlinkClick r:id="rId4"/>
              </a:rPr>
              <a:t>/</a:t>
            </a:r>
            <a:endParaRPr lang="en-US" sz="2000" dirty="0" smtClean="0">
              <a:solidFill>
                <a:schemeClr val="dk1"/>
              </a:solidFill>
              <a:latin typeface="Calibri"/>
              <a:ea typeface="Calibri"/>
              <a:cs typeface="Calibri"/>
              <a:sym typeface="Calibri"/>
            </a:endParaRPr>
          </a:p>
          <a:p>
            <a:pPr lvl="0"/>
            <a:r>
              <a:rPr lang="en-US" sz="2000" dirty="0" smtClean="0">
                <a:solidFill>
                  <a:schemeClr val="dk1"/>
                </a:solidFill>
                <a:latin typeface="Calibri"/>
                <a:ea typeface="Calibri"/>
                <a:cs typeface="Calibri"/>
                <a:sym typeface="Calibri"/>
              </a:rPr>
              <a:t>Arcade cabinet: Rob </a:t>
            </a:r>
            <a:r>
              <a:rPr lang="en-US" sz="2000" dirty="0" err="1" smtClean="0">
                <a:solidFill>
                  <a:schemeClr val="dk1"/>
                </a:solidFill>
                <a:latin typeface="Calibri"/>
                <a:ea typeface="Calibri"/>
                <a:cs typeface="Calibri"/>
                <a:sym typeface="Calibri"/>
              </a:rPr>
              <a:t>Boudon</a:t>
            </a:r>
            <a:r>
              <a:rPr lang="en-US" sz="2000" dirty="0" smtClean="0">
                <a:solidFill>
                  <a:schemeClr val="dk1"/>
                </a:solidFill>
                <a:latin typeface="Calibri"/>
                <a:ea typeface="Calibri"/>
                <a:cs typeface="Calibri"/>
                <a:sym typeface="Calibri"/>
              </a:rPr>
              <a:t> (CC BY 2.0) </a:t>
            </a:r>
            <a:r>
              <a:rPr lang="en-US" sz="2000" dirty="0">
                <a:solidFill>
                  <a:schemeClr val="dk1"/>
                </a:solidFill>
                <a:latin typeface="Calibri"/>
                <a:cs typeface="Calibri"/>
                <a:hlinkClick r:id="rId5"/>
              </a:rPr>
              <a:t>https://www.flickr.com/photos/robboudon/</a:t>
            </a:r>
            <a:r>
              <a:rPr lang="en-US" sz="2000" dirty="0" smtClean="0">
                <a:solidFill>
                  <a:schemeClr val="dk1"/>
                </a:solidFill>
                <a:latin typeface="Calibri"/>
                <a:cs typeface="Calibri"/>
                <a:hlinkClick r:id="rId5"/>
              </a:rPr>
              <a:t>5759423442</a:t>
            </a:r>
            <a:endParaRPr lang="en-US" sz="2000" dirty="0" smtClean="0">
              <a:solidFill>
                <a:schemeClr val="dk1"/>
              </a:solidFill>
              <a:latin typeface="Calibri"/>
              <a:cs typeface="Calibri"/>
            </a:endParaRPr>
          </a:p>
          <a:p>
            <a:r>
              <a:rPr lang="en-US" sz="2000" dirty="0" smtClean="0">
                <a:solidFill>
                  <a:schemeClr val="dk1"/>
                </a:solidFill>
                <a:latin typeface="Calibri"/>
                <a:cs typeface="Calibri"/>
              </a:rPr>
              <a:t>Chess pieces: Peter Miller (CC BY-NC-ND 2.0) </a:t>
            </a:r>
            <a:r>
              <a:rPr lang="en-US" sz="2000" dirty="0">
                <a:solidFill>
                  <a:schemeClr val="dk1"/>
                </a:solidFill>
                <a:latin typeface="Calibri"/>
                <a:cs typeface="Calibri"/>
                <a:hlinkClick r:id="rId6"/>
              </a:rPr>
              <a:t>https://www.flickr.com/photos/pmillera4/</a:t>
            </a:r>
            <a:r>
              <a:rPr lang="en-US" sz="2000" dirty="0" smtClean="0">
                <a:solidFill>
                  <a:schemeClr val="dk1"/>
                </a:solidFill>
                <a:latin typeface="Calibri"/>
                <a:cs typeface="Calibri"/>
                <a:hlinkClick r:id="rId6"/>
              </a:rPr>
              <a:t>11904486995/</a:t>
            </a:r>
            <a:endParaRPr lang="en-US" sz="2000" dirty="0" smtClean="0">
              <a:solidFill>
                <a:schemeClr val="dk1"/>
              </a:solidFill>
              <a:latin typeface="Calibri"/>
              <a:cs typeface="Calibri"/>
            </a:endParaRPr>
          </a:p>
          <a:p>
            <a:r>
              <a:rPr lang="en-US" sz="2000" dirty="0" smtClean="0">
                <a:solidFill>
                  <a:schemeClr val="dk1"/>
                </a:solidFill>
                <a:latin typeface="Calibri"/>
                <a:cs typeface="Calibri"/>
              </a:rPr>
              <a:t>Girls talking: Patrick </a:t>
            </a:r>
            <a:r>
              <a:rPr lang="en-US" sz="2000" dirty="0" err="1" smtClean="0">
                <a:solidFill>
                  <a:schemeClr val="dk1"/>
                </a:solidFill>
                <a:latin typeface="Calibri"/>
                <a:cs typeface="Calibri"/>
              </a:rPr>
              <a:t>Giblin</a:t>
            </a:r>
            <a:r>
              <a:rPr lang="en-US" sz="2000" dirty="0" smtClean="0">
                <a:solidFill>
                  <a:schemeClr val="dk1"/>
                </a:solidFill>
                <a:latin typeface="Calibri"/>
                <a:cs typeface="Calibri"/>
              </a:rPr>
              <a:t> (CC BY-NC 2.0) </a:t>
            </a:r>
            <a:r>
              <a:rPr lang="en-US" sz="2000" dirty="0">
                <a:solidFill>
                  <a:schemeClr val="dk1"/>
                </a:solidFill>
                <a:latin typeface="Calibri"/>
                <a:ea typeface="Calibri"/>
                <a:cs typeface="Calibri"/>
                <a:sym typeface="Calibri"/>
                <a:hlinkClick r:id="rId7"/>
              </a:rPr>
              <a:t>https://www.flickr.com/photos/inkyhack/</a:t>
            </a:r>
            <a:r>
              <a:rPr lang="en-US" sz="2000" dirty="0" smtClean="0">
                <a:solidFill>
                  <a:schemeClr val="dk1"/>
                </a:solidFill>
                <a:latin typeface="Calibri"/>
                <a:ea typeface="Calibri"/>
                <a:cs typeface="Calibri"/>
                <a:sym typeface="Calibri"/>
                <a:hlinkClick r:id="rId7"/>
              </a:rPr>
              <a:t>4560030528/</a:t>
            </a:r>
            <a:endParaRPr lang="en-US" sz="2000" dirty="0" smtClean="0">
              <a:solidFill>
                <a:schemeClr val="dk1"/>
              </a:solidFill>
              <a:latin typeface="Calibri"/>
              <a:ea typeface="Calibri"/>
              <a:cs typeface="Calibri"/>
              <a:sym typeface="Calibri"/>
            </a:endParaRPr>
          </a:p>
          <a:p>
            <a:r>
              <a:rPr lang="en-US" sz="2000" dirty="0" smtClean="0">
                <a:solidFill>
                  <a:schemeClr val="dk1"/>
                </a:solidFill>
                <a:latin typeface="Calibri"/>
                <a:ea typeface="Calibri"/>
                <a:cs typeface="Calibri"/>
                <a:sym typeface="Calibri"/>
              </a:rPr>
              <a:t>Skull with brain: J E </a:t>
            </a:r>
            <a:r>
              <a:rPr lang="en-US" sz="2000" dirty="0" err="1" smtClean="0">
                <a:solidFill>
                  <a:schemeClr val="dk1"/>
                </a:solidFill>
                <a:latin typeface="Calibri"/>
                <a:ea typeface="Calibri"/>
                <a:cs typeface="Calibri"/>
                <a:sym typeface="Calibri"/>
              </a:rPr>
              <a:t>Theriot</a:t>
            </a:r>
            <a:r>
              <a:rPr lang="en-US" sz="2000" dirty="0" smtClean="0">
                <a:solidFill>
                  <a:schemeClr val="dk1"/>
                </a:solidFill>
                <a:latin typeface="Calibri"/>
                <a:ea typeface="Calibri"/>
                <a:cs typeface="Calibri"/>
                <a:sym typeface="Calibri"/>
              </a:rPr>
              <a:t> (CC BY 2.0) </a:t>
            </a:r>
            <a:r>
              <a:rPr lang="en-US" sz="2000" dirty="0">
                <a:solidFill>
                  <a:schemeClr val="dk1"/>
                </a:solidFill>
                <a:latin typeface="Calibri"/>
                <a:ea typeface="Calibri"/>
                <a:cs typeface="Calibri"/>
                <a:sym typeface="Calibri"/>
                <a:hlinkClick r:id="rId8"/>
              </a:rPr>
              <a:t>https://www.flickr.com/photos/jetheriot/</a:t>
            </a:r>
            <a:r>
              <a:rPr lang="en-US" sz="2000" dirty="0" smtClean="0">
                <a:solidFill>
                  <a:schemeClr val="dk1"/>
                </a:solidFill>
                <a:latin typeface="Calibri"/>
                <a:ea typeface="Calibri"/>
                <a:cs typeface="Calibri"/>
                <a:sym typeface="Calibri"/>
                <a:hlinkClick r:id="rId8"/>
              </a:rPr>
              <a:t>6186786217/</a:t>
            </a:r>
            <a:endParaRPr lang="en-US" sz="2000" dirty="0" smtClean="0">
              <a:solidFill>
                <a:schemeClr val="dk1"/>
              </a:solidFill>
              <a:latin typeface="Calibri"/>
              <a:ea typeface="Calibri"/>
              <a:cs typeface="Calibri"/>
              <a:sym typeface="Calibri"/>
            </a:endParaRPr>
          </a:p>
          <a:p>
            <a:pPr lvl="0"/>
            <a:r>
              <a:rPr lang="en-US" sz="2000" dirty="0" smtClean="0">
                <a:solidFill>
                  <a:schemeClr val="dk1"/>
                </a:solidFill>
                <a:latin typeface="Calibri"/>
                <a:ea typeface="Calibri"/>
                <a:cs typeface="Calibri"/>
                <a:sym typeface="Calibri"/>
              </a:rPr>
              <a:t>Elephant: Guido da </a:t>
            </a:r>
            <a:r>
              <a:rPr lang="en-US" sz="2000" dirty="0" err="1" smtClean="0">
                <a:solidFill>
                  <a:schemeClr val="dk1"/>
                </a:solidFill>
                <a:latin typeface="Calibri"/>
                <a:ea typeface="Calibri"/>
                <a:cs typeface="Calibri"/>
                <a:sym typeface="Calibri"/>
              </a:rPr>
              <a:t>Rozze</a:t>
            </a:r>
            <a:r>
              <a:rPr lang="en-US" sz="2000" dirty="0" smtClean="0">
                <a:solidFill>
                  <a:schemeClr val="dk1"/>
                </a:solidFill>
                <a:latin typeface="Calibri"/>
                <a:ea typeface="Calibri"/>
                <a:cs typeface="Calibri"/>
                <a:sym typeface="Calibri"/>
              </a:rPr>
              <a:t> (CC BY 2.0) </a:t>
            </a:r>
            <a:r>
              <a:rPr lang="pl-PL" sz="2000" dirty="0">
                <a:solidFill>
                  <a:schemeClr val="dk1"/>
                </a:solidFill>
                <a:latin typeface="Calibri"/>
                <a:ea typeface="Calibri"/>
                <a:cs typeface="Calibri"/>
                <a:sym typeface="Calibri"/>
                <a:hlinkClick r:id="rId9"/>
              </a:rPr>
              <a:t>https://www.flickr.com/photos/gudi3101/</a:t>
            </a:r>
            <a:r>
              <a:rPr lang="pl-PL" sz="2000" dirty="0" smtClean="0">
                <a:solidFill>
                  <a:schemeClr val="dk1"/>
                </a:solidFill>
                <a:latin typeface="Calibri"/>
                <a:ea typeface="Calibri"/>
                <a:cs typeface="Calibri"/>
                <a:sym typeface="Calibri"/>
                <a:hlinkClick r:id="rId9"/>
              </a:rPr>
              <a:t>401930619/</a:t>
            </a:r>
            <a:endParaRPr lang="pl-PL" sz="2000" dirty="0" smtClean="0">
              <a:solidFill>
                <a:schemeClr val="dk1"/>
              </a:solidFill>
              <a:latin typeface="Calibri"/>
              <a:ea typeface="Calibri"/>
              <a:cs typeface="Calibri"/>
              <a:sym typeface="Calibri"/>
            </a:endParaRPr>
          </a:p>
          <a:p>
            <a:pPr lvl="0"/>
            <a:r>
              <a:rPr lang="en-US" sz="2000" dirty="0" smtClean="0">
                <a:solidFill>
                  <a:schemeClr val="dk1"/>
                </a:solidFill>
                <a:latin typeface="Calibri"/>
                <a:ea typeface="Calibri"/>
                <a:cs typeface="Calibri"/>
                <a:sym typeface="Calibri"/>
              </a:rPr>
              <a:t>Silo: Jesus </a:t>
            </a:r>
            <a:r>
              <a:rPr lang="en-US" sz="2000" dirty="0" err="1" smtClean="0">
                <a:solidFill>
                  <a:schemeClr val="dk1"/>
                </a:solidFill>
                <a:latin typeface="Calibri"/>
                <a:ea typeface="Calibri"/>
                <a:cs typeface="Calibri"/>
                <a:sym typeface="Calibri"/>
              </a:rPr>
              <a:t>Belzunce</a:t>
            </a:r>
            <a:r>
              <a:rPr lang="en-US" sz="2000" dirty="0" smtClean="0">
                <a:solidFill>
                  <a:schemeClr val="dk1"/>
                </a:solidFill>
                <a:latin typeface="Calibri"/>
                <a:ea typeface="Calibri"/>
                <a:cs typeface="Calibri"/>
                <a:sym typeface="Calibri"/>
              </a:rPr>
              <a:t> Gomez (CC BY-NC 2.0) </a:t>
            </a:r>
            <a:r>
              <a:rPr lang="en-US" sz="2000" dirty="0" smtClean="0">
                <a:solidFill>
                  <a:schemeClr val="dk1"/>
                </a:solidFill>
                <a:latin typeface="Calibri"/>
                <a:ea typeface="Calibri"/>
                <a:cs typeface="Calibri"/>
                <a:sym typeface="Calibri"/>
                <a:hlinkClick r:id="rId10"/>
              </a:rPr>
              <a:t>https</a:t>
            </a:r>
            <a:r>
              <a:rPr lang="en-US" sz="2000" dirty="0">
                <a:solidFill>
                  <a:schemeClr val="dk1"/>
                </a:solidFill>
                <a:latin typeface="Calibri"/>
                <a:ea typeface="Calibri"/>
                <a:cs typeface="Calibri"/>
                <a:sym typeface="Calibri"/>
                <a:hlinkClick r:id="rId10"/>
              </a:rPr>
              <a:t>://www.flickr.com/photos/jesusbelzunce/</a:t>
            </a:r>
            <a:r>
              <a:rPr lang="en-US" sz="2000" dirty="0" smtClean="0">
                <a:solidFill>
                  <a:schemeClr val="dk1"/>
                </a:solidFill>
                <a:latin typeface="Calibri"/>
                <a:ea typeface="Calibri"/>
                <a:cs typeface="Calibri"/>
                <a:sym typeface="Calibri"/>
                <a:hlinkClick r:id="rId10"/>
              </a:rPr>
              <a:t>7235172294/</a:t>
            </a:r>
            <a:endParaRPr lang="en-US" sz="2000" dirty="0" smtClean="0">
              <a:solidFill>
                <a:schemeClr val="dk1"/>
              </a:solidFill>
              <a:latin typeface="Calibri"/>
              <a:ea typeface="Calibri"/>
              <a:cs typeface="Calibri"/>
              <a:sym typeface="Calibri"/>
            </a:endParaRPr>
          </a:p>
          <a:p>
            <a:r>
              <a:rPr lang="en-US" sz="2000" dirty="0" smtClean="0">
                <a:solidFill>
                  <a:schemeClr val="dk1"/>
                </a:solidFill>
                <a:latin typeface="Calibri"/>
                <a:ea typeface="Calibri"/>
                <a:cs typeface="Calibri"/>
                <a:sym typeface="Calibri"/>
              </a:rPr>
              <a:t>Rulebook: Pascal (CC BY 2.0) </a:t>
            </a:r>
            <a:r>
              <a:rPr lang="en-US" sz="2000" dirty="0">
                <a:solidFill>
                  <a:schemeClr val="dk1"/>
                </a:solidFill>
                <a:latin typeface="Calibri"/>
                <a:cs typeface="Calibri"/>
                <a:hlinkClick r:id="rId11"/>
              </a:rPr>
              <a:t>https://www.flickr.com/photos/pasukaru76/9018227578</a:t>
            </a:r>
            <a:r>
              <a:rPr lang="en-US" sz="2000" dirty="0" smtClean="0">
                <a:solidFill>
                  <a:schemeClr val="dk1"/>
                </a:solidFill>
                <a:latin typeface="Calibri"/>
                <a:cs typeface="Calibri"/>
                <a:hlinkClick r:id="rId11"/>
              </a:rPr>
              <a:t>/</a:t>
            </a:r>
            <a:endParaRPr lang="en-US" sz="2000" dirty="0" smtClean="0">
              <a:solidFill>
                <a:schemeClr val="dk1"/>
              </a:solidFill>
              <a:latin typeface="Calibri"/>
              <a:cs typeface="Calibri"/>
            </a:endParaRPr>
          </a:p>
          <a:p>
            <a:pPr lvl="0"/>
            <a:r>
              <a:rPr lang="en-US" sz="2000" dirty="0" smtClean="0">
                <a:solidFill>
                  <a:schemeClr val="dk1"/>
                </a:solidFill>
                <a:latin typeface="Calibri"/>
                <a:cs typeface="Calibri"/>
              </a:rPr>
              <a:t>Tools: </a:t>
            </a:r>
            <a:r>
              <a:rPr lang="en-US" sz="2000" dirty="0" err="1" smtClean="0">
                <a:solidFill>
                  <a:schemeClr val="dk1"/>
                </a:solidFill>
                <a:latin typeface="Calibri"/>
                <a:cs typeface="Calibri"/>
              </a:rPr>
              <a:t>OZinOH</a:t>
            </a:r>
            <a:r>
              <a:rPr lang="en-US" sz="2000" dirty="0" smtClean="0">
                <a:solidFill>
                  <a:schemeClr val="dk1"/>
                </a:solidFill>
                <a:latin typeface="Calibri"/>
                <a:cs typeface="Calibri"/>
              </a:rPr>
              <a:t> (CC BY-NC 2.0) </a:t>
            </a:r>
            <a:r>
              <a:rPr lang="en-US" sz="2000" dirty="0">
                <a:solidFill>
                  <a:schemeClr val="dk1"/>
                </a:solidFill>
                <a:latin typeface="Calibri"/>
                <a:ea typeface="Calibri"/>
                <a:cs typeface="Calibri"/>
                <a:sym typeface="Calibri"/>
                <a:hlinkClick r:id="rId12"/>
              </a:rPr>
              <a:t>https://www.flickr.com/photos/75905404@N00/7126146307</a:t>
            </a:r>
            <a:r>
              <a:rPr lang="en-US" sz="2000" dirty="0" smtClean="0">
                <a:solidFill>
                  <a:schemeClr val="dk1"/>
                </a:solidFill>
                <a:latin typeface="Calibri"/>
                <a:ea typeface="Calibri"/>
                <a:cs typeface="Calibri"/>
                <a:sym typeface="Calibri"/>
                <a:hlinkClick r:id="rId12"/>
              </a:rPr>
              <a:t>/</a:t>
            </a:r>
            <a:endParaRPr lang="en-US" sz="2000" dirty="0" smtClean="0">
              <a:solidFill>
                <a:schemeClr val="dk1"/>
              </a:solidFill>
              <a:latin typeface="Calibri"/>
              <a:ea typeface="Calibri"/>
              <a:cs typeface="Calibri"/>
              <a:sym typeface="Calibri"/>
            </a:endParaRPr>
          </a:p>
          <a:p>
            <a:pPr lvl="0"/>
            <a:endParaRPr lang="en-US" sz="2000" dirty="0">
              <a:solidFill>
                <a:schemeClr val="dk1"/>
              </a:solidFill>
              <a:latin typeface="Calibri"/>
              <a:ea typeface="Calibri"/>
              <a:cs typeface="Calibri"/>
              <a:sym typeface="Calibri"/>
            </a:endParaRPr>
          </a:p>
        </p:txBody>
      </p:sp>
      <p:sp>
        <p:nvSpPr>
          <p:cNvPr id="3" name="Slide Number Placeholder 2"/>
          <p:cNvSpPr>
            <a:spLocks noGrp="1"/>
          </p:cNvSpPr>
          <p:nvPr>
            <p:ph type="sldNum" idx="12"/>
          </p:nvPr>
        </p:nvSpPr>
        <p:spPr/>
        <p:txBody>
          <a:bodyPr/>
          <a:lstStyle/>
          <a:p>
            <a:pPr marL="0" lvl="0" indent="0">
              <a:spcBef>
                <a:spcPts val="0"/>
              </a:spcBef>
              <a:buClr>
                <a:srgbClr val="000000"/>
              </a:buClr>
              <a:buFont typeface="Arial"/>
              <a:buNone/>
            </a:pPr>
            <a:endParaRPr lang="en-US" dirty="0" smtClean="0"/>
          </a:p>
          <a:p>
            <a:pPr marL="0" lvl="1" indent="0">
              <a:spcBef>
                <a:spcPts val="0"/>
              </a:spcBef>
              <a:buClr>
                <a:srgbClr val="000000"/>
              </a:buClr>
              <a:buFont typeface="Arial"/>
              <a:buNone/>
            </a:pPr>
            <a:endParaRPr lang="en-US" dirty="0" smtClean="0"/>
          </a:p>
          <a:p>
            <a:pPr marL="0" lvl="2" indent="0">
              <a:spcBef>
                <a:spcPts val="0"/>
              </a:spcBef>
              <a:buClr>
                <a:srgbClr val="000000"/>
              </a:buClr>
              <a:buFont typeface="Arial"/>
              <a:buNone/>
            </a:pPr>
            <a:endParaRPr lang="en-US" dirty="0" smtClean="0"/>
          </a:p>
          <a:p>
            <a:pPr marL="0" lvl="3" indent="0">
              <a:spcBef>
                <a:spcPts val="0"/>
              </a:spcBef>
              <a:buClr>
                <a:srgbClr val="000000"/>
              </a:buClr>
              <a:buFont typeface="Arial"/>
              <a:buNone/>
            </a:pPr>
            <a:endParaRPr lang="en-US" dirty="0" smtClean="0"/>
          </a:p>
          <a:p>
            <a:pPr marL="0" lvl="4" indent="0">
              <a:spcBef>
                <a:spcPts val="0"/>
              </a:spcBef>
              <a:buClr>
                <a:srgbClr val="000000"/>
              </a:buClr>
              <a:buFont typeface="Arial"/>
              <a:buNone/>
            </a:pPr>
            <a:endParaRPr lang="en-US" dirty="0" smtClean="0"/>
          </a:p>
          <a:p>
            <a:pPr marL="0" lvl="5" indent="0">
              <a:spcBef>
                <a:spcPts val="0"/>
              </a:spcBef>
              <a:buClr>
                <a:srgbClr val="000000"/>
              </a:buClr>
              <a:buFont typeface="Arial"/>
              <a:buNone/>
            </a:pPr>
            <a:endParaRPr lang="en-US" dirty="0" smtClean="0"/>
          </a:p>
          <a:p>
            <a:pPr marL="0" lvl="6" indent="0">
              <a:spcBef>
                <a:spcPts val="0"/>
              </a:spcBef>
              <a:buClr>
                <a:srgbClr val="000000"/>
              </a:buClr>
              <a:buFont typeface="Arial"/>
              <a:buNone/>
            </a:pPr>
            <a:endParaRPr lang="en-US" dirty="0" smtClean="0"/>
          </a:p>
          <a:p>
            <a:pPr marL="0" lvl="7" indent="0">
              <a:spcBef>
                <a:spcPts val="0"/>
              </a:spcBef>
              <a:buClr>
                <a:srgbClr val="000000"/>
              </a:buClr>
              <a:buFont typeface="Arial"/>
              <a:buNone/>
            </a:pPr>
            <a:endParaRPr lang="en-US" dirty="0" smtClean="0"/>
          </a:p>
          <a:p>
            <a:pPr marL="0" lvl="8" indent="0">
              <a:spcBef>
                <a:spcPts val="0"/>
              </a:spcBef>
              <a:buClr>
                <a:srgbClr val="000000"/>
              </a:buClr>
              <a:buFont typeface="Arial"/>
              <a:buNone/>
            </a:pPr>
            <a:endParaRPr lang="en-US" dirty="0"/>
          </a:p>
        </p:txBody>
      </p:sp>
    </p:spTree>
    <p:extLst>
      <p:ext uri="{BB962C8B-B14F-4D97-AF65-F5344CB8AC3E}">
        <p14:creationId xmlns:p14="http://schemas.microsoft.com/office/powerpoint/2010/main" val="2138838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44"/>
          <p:cNvSpPr txBox="1"/>
          <p:nvPr/>
        </p:nvSpPr>
        <p:spPr>
          <a:xfrm>
            <a:off x="0" y="729420"/>
            <a:ext cx="9144000" cy="13234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1" i="0" u="none" strike="noStrike" cap="none" baseline="0" dirty="0" smtClean="0">
                <a:solidFill>
                  <a:schemeClr val="dk1"/>
                </a:solidFill>
                <a:latin typeface="Calibri"/>
                <a:ea typeface="Calibri"/>
                <a:cs typeface="Calibri"/>
                <a:sym typeface="Calibri"/>
                <a:rtl val="0"/>
              </a:rPr>
              <a:t>Thank you!</a:t>
            </a:r>
            <a:endParaRPr lang="en-US" sz="8000" b="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8000" b="1" i="0" u="none" strike="noStrike" cap="none" baseline="0" dirty="0" smtClean="0">
                <a:solidFill>
                  <a:schemeClr val="dk1"/>
                </a:solidFill>
                <a:latin typeface="Calibri"/>
                <a:ea typeface="Calibri"/>
                <a:cs typeface="Calibri"/>
                <a:sym typeface="Calibri"/>
                <a:rtl val="0"/>
              </a:rPr>
              <a:t>Questions?</a:t>
            </a:r>
          </a:p>
          <a:p>
            <a:pPr marL="0" marR="0" lvl="0" indent="0" algn="ctr" rtl="0">
              <a:lnSpc>
                <a:spcPct val="100000"/>
              </a:lnSpc>
              <a:spcBef>
                <a:spcPts val="0"/>
              </a:spcBef>
              <a:spcAft>
                <a:spcPts val="0"/>
              </a:spcAft>
              <a:buClr>
                <a:schemeClr val="dk1"/>
              </a:buClr>
              <a:buSzPct val="25000"/>
              <a:buFont typeface="Calibri"/>
              <a:buNone/>
            </a:pPr>
            <a:endParaRPr lang="en-US" sz="8000" b="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baseline="0" dirty="0" smtClean="0">
                <a:solidFill>
                  <a:schemeClr val="dk1"/>
                </a:solidFill>
                <a:latin typeface="Calibri"/>
                <a:ea typeface="Calibri"/>
                <a:cs typeface="Calibri"/>
                <a:sym typeface="Calibri"/>
                <a:rtl val="0"/>
              </a:rPr>
              <a:t>www.joshuayearsley.com</a:t>
            </a:r>
          </a:p>
          <a:p>
            <a:pPr marL="0" marR="0" lvl="0" indent="0" algn="ctr" rtl="0">
              <a:lnSpc>
                <a:spcPct val="100000"/>
              </a:lnSpc>
              <a:spcBef>
                <a:spcPts val="0"/>
              </a:spcBef>
              <a:spcAft>
                <a:spcPts val="0"/>
              </a:spcAft>
              <a:buClr>
                <a:schemeClr val="dk1"/>
              </a:buClr>
              <a:buSzPct val="25000"/>
              <a:buFont typeface="Calibri"/>
              <a:buNone/>
            </a:pPr>
            <a:r>
              <a:rPr lang="en-US" sz="4000" b="1" dirty="0" smtClean="0">
                <a:solidFill>
                  <a:schemeClr val="dk1"/>
                </a:solidFill>
                <a:latin typeface="Calibri"/>
                <a:ea typeface="Calibri"/>
                <a:cs typeface="Calibri"/>
                <a:sym typeface="Calibri"/>
              </a:rPr>
              <a:t>@</a:t>
            </a:r>
            <a:r>
              <a:rPr lang="en-US" sz="4000" b="1" dirty="0" err="1" smtClean="0">
                <a:solidFill>
                  <a:schemeClr val="dk1"/>
                </a:solidFill>
                <a:latin typeface="Calibri"/>
                <a:ea typeface="Calibri"/>
                <a:cs typeface="Calibri"/>
                <a:sym typeface="Calibri"/>
              </a:rPr>
              <a:t>joshuayearsley</a:t>
            </a:r>
            <a:endParaRPr lang="en-US" sz="4000" b="1" dirty="0" smtClean="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baseline="0" dirty="0" err="1" smtClean="0">
                <a:solidFill>
                  <a:schemeClr val="dk1"/>
                </a:solidFill>
                <a:latin typeface="Calibri"/>
                <a:ea typeface="Calibri"/>
                <a:cs typeface="Calibri"/>
                <a:sym typeface="Calibri"/>
                <a:rtl val="0"/>
              </a:rPr>
              <a:t>jdyearsley@gmail.com</a:t>
            </a:r>
            <a:endParaRPr lang="en-US" sz="4000" b="0" i="0" u="none" strike="noStrike" cap="none" baseline="0" dirty="0">
              <a:solidFill>
                <a:schemeClr val="dk1"/>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extLst>
      <p:ext uri="{BB962C8B-B14F-4D97-AF65-F5344CB8AC3E}">
        <p14:creationId xmlns:p14="http://schemas.microsoft.com/office/powerpoint/2010/main" val="174763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Shape 955"/>
          <p:cNvSpPr txBox="1"/>
          <p:nvPr/>
        </p:nvSpPr>
        <p:spPr>
          <a:xfrm>
            <a:off x="1291129" y="2538856"/>
            <a:ext cx="6551155" cy="110799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600" b="0" i="0" u="none" strike="noStrike" cap="none" baseline="0">
                <a:solidFill>
                  <a:schemeClr val="dk1"/>
                </a:solidFill>
                <a:latin typeface="Calibri"/>
                <a:ea typeface="Calibri"/>
                <a:cs typeface="Calibri"/>
                <a:sym typeface="Calibri"/>
                <a:rtl val="0"/>
              </a:rPr>
              <a:t>Bonus: Workshop!</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Shape 961"/>
          <p:cNvSpPr/>
          <p:nvPr/>
        </p:nvSpPr>
        <p:spPr>
          <a:xfrm>
            <a:off x="291784" y="1207216"/>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In all cases, once Tourists have been awarded and then placed during the Executive Phase, all Tourist Markers remain where they were placed (normally on a Building Tile) until at least the next Tourism Phase. If the Tourists situation, verified at the beginning of this phase, remains unchanged from the previous turn (i.e. the same player that surrendered their Tourist Marker last turn will once again surrender it), the Tourist Markers will remain in the same City, and on the same Building Tile.</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p:nvPr/>
        </p:nvSpPr>
        <p:spPr>
          <a:xfrm>
            <a:off x="291784" y="1207216"/>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In all cases, once Tourists have been awarded and then placed during the Executive Phase, all Tourist Markers remain where they were placed </a:t>
            </a:r>
            <a:r>
              <a:rPr lang="en-US" sz="3200" b="1" i="0" u="none" strike="noStrike" cap="none" baseline="0">
                <a:solidFill>
                  <a:srgbClr val="FF0000"/>
                </a:solidFill>
                <a:latin typeface="Calibri"/>
                <a:ea typeface="Calibri"/>
                <a:cs typeface="Calibri"/>
                <a:sym typeface="Calibri"/>
                <a:rtl val="0"/>
              </a:rPr>
              <a:t>(normally on a Building Tile)</a:t>
            </a:r>
            <a:r>
              <a:rPr lang="en-US" sz="3200" b="1" i="0" u="none" strike="noStrike" cap="none" baseline="0">
                <a:solidFill>
                  <a:schemeClr val="dk1"/>
                </a:solidFill>
                <a:latin typeface="Calibri"/>
                <a:ea typeface="Calibri"/>
                <a:cs typeface="Calibri"/>
                <a:sym typeface="Calibri"/>
                <a:rtl val="0"/>
              </a:rPr>
              <a:t> </a:t>
            </a:r>
            <a:r>
              <a:rPr lang="en-US" sz="3200" b="0" i="0" u="none" strike="noStrike" cap="none" baseline="0">
                <a:solidFill>
                  <a:schemeClr val="dk1"/>
                </a:solidFill>
                <a:latin typeface="Calibri"/>
                <a:ea typeface="Calibri"/>
                <a:cs typeface="Calibri"/>
                <a:sym typeface="Calibri"/>
                <a:rtl val="0"/>
              </a:rPr>
              <a:t>until at least the next Tourism Phase. If the Tourists situation, </a:t>
            </a:r>
            <a:r>
              <a:rPr lang="en-US" sz="3200" b="1" i="0" u="none" strike="noStrike" cap="none" baseline="0">
                <a:solidFill>
                  <a:srgbClr val="FF0000"/>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unchanged from the previous turn </a:t>
            </a:r>
            <a:r>
              <a:rPr lang="en-US" sz="3200" b="1" i="0" u="none" strike="noStrike" cap="none" baseline="0">
                <a:solidFill>
                  <a:srgbClr val="FF0000"/>
                </a:solidFill>
                <a:latin typeface="Calibri"/>
                <a:ea typeface="Calibri"/>
                <a:cs typeface="Calibri"/>
                <a:sym typeface="Calibri"/>
                <a:rtl val="0"/>
              </a:rPr>
              <a:t>(i.e. the same player that surrendered their Tourist Marker last turn will once again surrender it)</a:t>
            </a:r>
            <a:r>
              <a:rPr lang="en-US" sz="3200" b="0" i="0" u="none" strike="noStrike" cap="none" baseline="0">
                <a:solidFill>
                  <a:schemeClr val="dk1"/>
                </a:solidFill>
                <a:latin typeface="Calibri"/>
                <a:ea typeface="Calibri"/>
                <a:cs typeface="Calibri"/>
                <a:sym typeface="Calibri"/>
                <a:rtl val="0"/>
              </a:rPr>
              <a:t>, the Tourist Markers will remain </a:t>
            </a:r>
            <a:r>
              <a:rPr lang="en-US" sz="3200" b="1" i="0" u="none" strike="noStrike" cap="none" baseline="0">
                <a:solidFill>
                  <a:srgbClr val="FF0000"/>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967" name="Shape 9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Overexplaining</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Vague Language</a:t>
            </a:r>
          </a:p>
        </p:txBody>
      </p:sp>
      <p:sp>
        <p:nvSpPr>
          <p:cNvPr id="973" name="Shape 973"/>
          <p:cNvSpPr/>
          <p:nvPr/>
        </p:nvSpPr>
        <p:spPr>
          <a:xfrm>
            <a:off x="291784" y="1207216"/>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Calibri"/>
              <a:buNone/>
            </a:pPr>
            <a:r>
              <a:rPr lang="en-US" sz="3200" b="1" i="0" u="none" strike="noStrike" cap="none" baseline="0">
                <a:solidFill>
                  <a:srgbClr val="0000FF"/>
                </a:solidFill>
                <a:latin typeface="Calibri"/>
                <a:ea typeface="Calibri"/>
                <a:cs typeface="Calibri"/>
                <a:sym typeface="Calibri"/>
                <a:rtl val="0"/>
              </a:rPr>
              <a:t>In all cases</a:t>
            </a:r>
            <a:r>
              <a:rPr lang="en-US" sz="3200" b="0" i="0" u="none" strike="noStrike" cap="none" baseline="0">
                <a:solidFill>
                  <a:schemeClr val="dk1"/>
                </a:solidFill>
                <a:latin typeface="Calibri"/>
                <a:ea typeface="Calibri"/>
                <a:cs typeface="Calibri"/>
                <a:sym typeface="Calibri"/>
                <a:rtl val="0"/>
              </a:rPr>
              <a:t>, once Tourists have been awarded and then placed during the Executive Phase, all Tourist Markers remain where they were placed (normally on a Building Tile) until</a:t>
            </a:r>
            <a:r>
              <a:rPr lang="en-US" sz="3200" b="1" i="0" u="none" strike="noStrike" cap="none" baseline="0">
                <a:solidFill>
                  <a:srgbClr val="0000FF"/>
                </a:solidFill>
                <a:latin typeface="Calibri"/>
                <a:ea typeface="Calibri"/>
                <a:cs typeface="Calibri"/>
                <a:sym typeface="Calibri"/>
                <a:rtl val="0"/>
              </a:rPr>
              <a:t> at least </a:t>
            </a:r>
            <a:r>
              <a:rPr lang="en-US" sz="3200" b="0" i="0" u="none" strike="noStrike" cap="none" baseline="0">
                <a:solidFill>
                  <a:schemeClr val="dk1"/>
                </a:solidFill>
                <a:latin typeface="Calibri"/>
                <a:ea typeface="Calibri"/>
                <a:cs typeface="Calibri"/>
                <a:sym typeface="Calibri"/>
                <a:rtl val="0"/>
              </a:rPr>
              <a:t>the next Tourism Phase. If the </a:t>
            </a:r>
            <a:r>
              <a:rPr lang="en-US" sz="3200" b="1" i="0" u="none" strike="noStrike" cap="none" baseline="0">
                <a:solidFill>
                  <a:srgbClr val="0000FF"/>
                </a:solidFill>
                <a:latin typeface="Calibri"/>
                <a:ea typeface="Calibri"/>
                <a:cs typeface="Calibri"/>
                <a:sym typeface="Calibri"/>
                <a:rtl val="0"/>
              </a:rPr>
              <a:t>Tourists situation</a:t>
            </a:r>
            <a:r>
              <a:rPr lang="en-US" sz="3200" b="0" i="0" u="none" strike="noStrike" cap="none" baseline="0">
                <a:solidFill>
                  <a:schemeClr val="dk1"/>
                </a:solidFill>
                <a:latin typeface="Calibri"/>
                <a:ea typeface="Calibri"/>
                <a:cs typeface="Calibri"/>
                <a:sym typeface="Calibri"/>
                <a:rtl val="0"/>
              </a:rPr>
              <a:t>, </a:t>
            </a:r>
            <a:r>
              <a:rPr lang="en-US" sz="3200" b="0" i="0" u="none" strike="noStrike" cap="none" baseline="0">
                <a:solidFill>
                  <a:srgbClr val="000000"/>
                </a:solidFill>
                <a:latin typeface="Calibri"/>
                <a:ea typeface="Calibri"/>
                <a:cs typeface="Calibri"/>
                <a:sym typeface="Calibri"/>
                <a:rtl val="0"/>
              </a:rPr>
              <a:t>verified at the beginning of this phase, remains unchanged from the previous turn (i.e. the same player that surrendered their Tourist Marker last turn will once again surrender it), the Tourist Markers will remain in the same City, and o</a:t>
            </a:r>
            <a:r>
              <a:rPr lang="en-US" sz="3200" b="0" i="0" u="none" strike="noStrike" cap="none" baseline="0">
                <a:solidFill>
                  <a:schemeClr val="dk1"/>
                </a:solidFill>
                <a:latin typeface="Calibri"/>
                <a:ea typeface="Calibri"/>
                <a:cs typeface="Calibri"/>
                <a:sym typeface="Calibri"/>
                <a:rtl val="0"/>
              </a:rPr>
              <a:t>n the same Building Tile.</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Shape 9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Excessive Signposting</a:t>
            </a:r>
          </a:p>
        </p:txBody>
      </p:sp>
      <p:sp>
        <p:nvSpPr>
          <p:cNvPr id="979" name="Shape 979"/>
          <p:cNvSpPr/>
          <p:nvPr/>
        </p:nvSpPr>
        <p:spPr>
          <a:xfrm>
            <a:off x="291784" y="1207216"/>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tl val="0"/>
              </a:rPr>
              <a:t>In all cases, </a:t>
            </a:r>
            <a:r>
              <a:rPr lang="en-US" sz="3200" b="1" i="0" u="none" strike="noStrike" cap="none" baseline="0">
                <a:solidFill>
                  <a:srgbClr val="008000"/>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dk1"/>
                </a:solidFill>
                <a:latin typeface="Calibri"/>
                <a:ea typeface="Calibri"/>
                <a:cs typeface="Calibri"/>
                <a:sym typeface="Calibri"/>
                <a:rtl val="0"/>
              </a:rPr>
              <a:t>, all Tourist Markers remain where they were placed (normally on a Building Tile) until at least the next Tourism Phase. If the Tourists situation, </a:t>
            </a:r>
            <a:r>
              <a:rPr lang="en-US" sz="3200" b="1" i="0" u="none" strike="noStrike" cap="none" baseline="0">
                <a:solidFill>
                  <a:srgbClr val="008000"/>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a:t>
            </a:r>
            <a:r>
              <a:rPr lang="en-US" sz="3200" b="0" i="0" u="none" strike="noStrike" cap="none" baseline="0">
                <a:solidFill>
                  <a:srgbClr val="000000"/>
                </a:solidFill>
                <a:latin typeface="Calibri"/>
                <a:ea typeface="Calibri"/>
                <a:cs typeface="Calibri"/>
                <a:sym typeface="Calibri"/>
                <a:rtl val="0"/>
              </a:rPr>
              <a:t>unchanged from the previous turn (i.e. the same player that surrendered their Tourist Marker last turn will once again surrender it), the Tourist Markers will remain in the same City, and o</a:t>
            </a:r>
            <a:r>
              <a:rPr lang="en-US" sz="3200" b="0" i="0" u="none" strike="noStrike" cap="none" baseline="0">
                <a:solidFill>
                  <a:schemeClr val="dk1"/>
                </a:solidFill>
                <a:latin typeface="Calibri"/>
                <a:ea typeface="Calibri"/>
                <a:cs typeface="Calibri"/>
                <a:sym typeface="Calibri"/>
                <a:rtl val="0"/>
              </a:rPr>
              <a:t>n the same Building Tile.</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p:nvPr/>
        </p:nvSpPr>
        <p:spPr>
          <a:xfrm>
            <a:off x="291784" y="1207216"/>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Calibri"/>
              <a:buNone/>
            </a:pPr>
            <a:r>
              <a:rPr lang="en-US" sz="3200" b="1" i="0" u="none" strike="noStrike" cap="none" baseline="0">
                <a:solidFill>
                  <a:srgbClr val="0000FF"/>
                </a:solidFill>
                <a:latin typeface="Calibri"/>
                <a:ea typeface="Calibri"/>
                <a:cs typeface="Calibri"/>
                <a:sym typeface="Calibri"/>
                <a:rtl val="0"/>
              </a:rPr>
              <a:t>In all cases</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008000"/>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dk1"/>
                </a:solidFill>
                <a:latin typeface="Calibri"/>
                <a:ea typeface="Calibri"/>
                <a:cs typeface="Calibri"/>
                <a:sym typeface="Calibri"/>
                <a:rtl val="0"/>
              </a:rPr>
              <a:t>, all Tourist Markers remain where they were placed </a:t>
            </a:r>
            <a:r>
              <a:rPr lang="en-US" sz="3200" b="1" i="0" u="none" strike="noStrike" cap="none" baseline="0">
                <a:solidFill>
                  <a:srgbClr val="FF0000"/>
                </a:solidFill>
                <a:latin typeface="Calibri"/>
                <a:ea typeface="Calibri"/>
                <a:cs typeface="Calibri"/>
                <a:sym typeface="Calibri"/>
                <a:rtl val="0"/>
              </a:rPr>
              <a:t>(normally on a Building Tile)</a:t>
            </a:r>
            <a:r>
              <a:rPr lang="en-US" sz="3200" b="0" i="0" u="none" strike="noStrike" cap="none" baseline="0">
                <a:solidFill>
                  <a:schemeClr val="dk1"/>
                </a:solidFill>
                <a:latin typeface="Calibri"/>
                <a:ea typeface="Calibri"/>
                <a:cs typeface="Calibri"/>
                <a:sym typeface="Calibri"/>
                <a:rtl val="0"/>
              </a:rPr>
              <a:t> until</a:t>
            </a:r>
            <a:r>
              <a:rPr lang="en-US" sz="3200" b="1" i="0" u="none" strike="noStrike" cap="none" baseline="0">
                <a:solidFill>
                  <a:srgbClr val="0000FF"/>
                </a:solidFill>
                <a:latin typeface="Calibri"/>
                <a:ea typeface="Calibri"/>
                <a:cs typeface="Calibri"/>
                <a:sym typeface="Calibri"/>
                <a:rtl val="0"/>
              </a:rPr>
              <a:t> at least </a:t>
            </a:r>
            <a:r>
              <a:rPr lang="en-US" sz="3200" b="0" i="0" u="none" strike="noStrike" cap="none" baseline="0">
                <a:solidFill>
                  <a:schemeClr val="dk1"/>
                </a:solidFill>
                <a:latin typeface="Calibri"/>
                <a:ea typeface="Calibri"/>
                <a:cs typeface="Calibri"/>
                <a:sym typeface="Calibri"/>
                <a:rtl val="0"/>
              </a:rPr>
              <a:t>the next Tourism Phase. If the </a:t>
            </a:r>
            <a:r>
              <a:rPr lang="en-US" sz="3200" b="1" i="0" u="none" strike="noStrike" cap="none" baseline="0">
                <a:solidFill>
                  <a:srgbClr val="0000FF"/>
                </a:solidFill>
                <a:latin typeface="Calibri"/>
                <a:ea typeface="Calibri"/>
                <a:cs typeface="Calibri"/>
                <a:sym typeface="Calibri"/>
                <a:rtl val="0"/>
              </a:rPr>
              <a:t>Tourists situation</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008000"/>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a:t>
            </a:r>
            <a:r>
              <a:rPr lang="en-US" sz="3200" b="0" i="0" u="none" strike="noStrike" cap="none" baseline="0">
                <a:solidFill>
                  <a:srgbClr val="000000"/>
                </a:solidFill>
                <a:latin typeface="Calibri"/>
                <a:ea typeface="Calibri"/>
                <a:cs typeface="Calibri"/>
                <a:sym typeface="Calibri"/>
                <a:rtl val="0"/>
              </a:rPr>
              <a:t>unchanged from the previous turn </a:t>
            </a:r>
            <a:r>
              <a:rPr lang="en-US" sz="3200" b="1" i="0" u="none" strike="noStrike" cap="none" baseline="0">
                <a:solidFill>
                  <a:srgbClr val="FF0000"/>
                </a:solidFill>
                <a:latin typeface="Calibri"/>
                <a:ea typeface="Calibri"/>
                <a:cs typeface="Calibri"/>
                <a:sym typeface="Calibri"/>
                <a:rtl val="0"/>
              </a:rPr>
              <a:t>(i.e. the same player that surrendered their Tourist Marker last turn will once again surrender it)</a:t>
            </a:r>
            <a:r>
              <a:rPr lang="en-US" sz="3200" b="0" i="0" u="none" strike="noStrike" cap="none" baseline="0">
                <a:solidFill>
                  <a:srgbClr val="000000"/>
                </a:solidFill>
                <a:latin typeface="Calibri"/>
                <a:ea typeface="Calibri"/>
                <a:cs typeface="Calibri"/>
                <a:sym typeface="Calibri"/>
                <a:rtl val="0"/>
              </a:rPr>
              <a:t>, the Tourist Markers will remain </a:t>
            </a:r>
            <a:r>
              <a:rPr lang="en-US" sz="3200" b="1" i="0" u="none" strike="noStrike" cap="none" baseline="0">
                <a:solidFill>
                  <a:srgbClr val="FF0000"/>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Shape 989"/>
          <p:cNvSpPr/>
          <p:nvPr/>
        </p:nvSpPr>
        <p:spPr>
          <a:xfrm>
            <a:off x="291784" y="1207216"/>
            <a:ext cx="8650541" cy="550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baseline="0">
                <a:solidFill>
                  <a:schemeClr val="lt1"/>
                </a:solidFill>
                <a:latin typeface="Calibri"/>
                <a:ea typeface="Calibri"/>
                <a:cs typeface="Calibri"/>
                <a:sym typeface="Calibri"/>
                <a:rtl val="0"/>
              </a:rPr>
              <a:t>In all cases</a:t>
            </a:r>
            <a:r>
              <a:rPr lang="en-US" sz="3200" b="0" i="0" u="none" strike="noStrike" cap="none" baseline="0">
                <a:solidFill>
                  <a:schemeClr val="lt1"/>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once Tourists have been awarded and then placed during the Executive Phase</a:t>
            </a:r>
            <a:r>
              <a:rPr lang="en-US" sz="3200" b="0" i="0" u="none" strike="noStrike" cap="none" baseline="0">
                <a:solidFill>
                  <a:schemeClr val="lt1"/>
                </a:solidFill>
                <a:latin typeface="Calibri"/>
                <a:ea typeface="Calibri"/>
                <a:cs typeface="Calibri"/>
                <a:sym typeface="Calibri"/>
                <a:rtl val="0"/>
              </a:rPr>
              <a:t>, </a:t>
            </a:r>
            <a:r>
              <a:rPr lang="en-US" sz="3200" b="0" i="0" u="none" strike="noStrike" cap="none" baseline="0">
                <a:solidFill>
                  <a:schemeClr val="dk1"/>
                </a:solidFill>
                <a:latin typeface="Calibri"/>
                <a:ea typeface="Calibri"/>
                <a:cs typeface="Calibri"/>
                <a:sym typeface="Calibri"/>
                <a:rtl val="0"/>
              </a:rPr>
              <a:t>all Tourist Markers remain where they were placed </a:t>
            </a:r>
            <a:r>
              <a:rPr lang="en-US" sz="3200" b="1" i="0" u="none" strike="noStrike" cap="none" baseline="0">
                <a:solidFill>
                  <a:srgbClr val="FFFFFF"/>
                </a:solidFill>
                <a:latin typeface="Calibri"/>
                <a:ea typeface="Calibri"/>
                <a:cs typeface="Calibri"/>
                <a:sym typeface="Calibri"/>
                <a:rtl val="0"/>
              </a:rPr>
              <a:t>(normally on a Building Tile)</a:t>
            </a:r>
            <a:r>
              <a:rPr lang="en-US" sz="3200" b="0" i="0" u="none" strike="noStrike" cap="none" baseline="0">
                <a:solidFill>
                  <a:schemeClr val="dk1"/>
                </a:solidFill>
                <a:latin typeface="Calibri"/>
                <a:ea typeface="Calibri"/>
                <a:cs typeface="Calibri"/>
                <a:sym typeface="Calibri"/>
                <a:rtl val="0"/>
              </a:rPr>
              <a:t> until</a:t>
            </a:r>
            <a:r>
              <a:rPr lang="en-US" sz="3200" b="1" i="0" u="none" strike="noStrike" cap="none" baseline="0">
                <a:solidFill>
                  <a:srgbClr val="0000FF"/>
                </a:solidFill>
                <a:latin typeface="Calibri"/>
                <a:ea typeface="Calibri"/>
                <a:cs typeface="Calibri"/>
                <a:sym typeface="Calibri"/>
                <a:rtl val="0"/>
              </a:rPr>
              <a:t> </a:t>
            </a:r>
            <a:r>
              <a:rPr lang="en-US" sz="3200" b="1" i="0" u="none" strike="noStrike" cap="none" baseline="0">
                <a:solidFill>
                  <a:schemeClr val="lt1"/>
                </a:solidFill>
                <a:latin typeface="Calibri"/>
                <a:ea typeface="Calibri"/>
                <a:cs typeface="Calibri"/>
                <a:sym typeface="Calibri"/>
                <a:rtl val="0"/>
              </a:rPr>
              <a:t>at least </a:t>
            </a:r>
            <a:r>
              <a:rPr lang="en-US" sz="3200" b="0" i="0" u="none" strike="noStrike" cap="none" baseline="0">
                <a:solidFill>
                  <a:schemeClr val="dk1"/>
                </a:solidFill>
                <a:latin typeface="Calibri"/>
                <a:ea typeface="Calibri"/>
                <a:cs typeface="Calibri"/>
                <a:sym typeface="Calibri"/>
                <a:rtl val="0"/>
              </a:rPr>
              <a:t>the next Tourism Phase. If the </a:t>
            </a:r>
            <a:r>
              <a:rPr lang="en-US" sz="3200" b="1" i="0" u="none" strike="noStrike" cap="none" baseline="0">
                <a:solidFill>
                  <a:srgbClr val="0000FF"/>
                </a:solidFill>
                <a:latin typeface="Calibri"/>
                <a:ea typeface="Calibri"/>
                <a:cs typeface="Calibri"/>
                <a:sym typeface="Calibri"/>
                <a:rtl val="0"/>
              </a:rPr>
              <a:t>Tourists situation</a:t>
            </a:r>
            <a:r>
              <a:rPr lang="en-US" sz="3200" b="0" i="0" u="none" strike="noStrike" cap="none" baseline="0">
                <a:solidFill>
                  <a:schemeClr val="dk1"/>
                </a:solidFill>
                <a:latin typeface="Calibri"/>
                <a:ea typeface="Calibri"/>
                <a:cs typeface="Calibri"/>
                <a:sym typeface="Calibri"/>
                <a:rtl val="0"/>
              </a:rPr>
              <a:t>, </a:t>
            </a:r>
            <a:r>
              <a:rPr lang="en-US" sz="3200" b="1" i="0" u="none" strike="noStrike" cap="none" baseline="0">
                <a:solidFill>
                  <a:srgbClr val="FFFFFF"/>
                </a:solidFill>
                <a:latin typeface="Calibri"/>
                <a:ea typeface="Calibri"/>
                <a:cs typeface="Calibri"/>
                <a:sym typeface="Calibri"/>
                <a:rtl val="0"/>
              </a:rPr>
              <a:t>verified at the beginning of this phase</a:t>
            </a:r>
            <a:r>
              <a:rPr lang="en-US" sz="3200" b="0" i="0" u="none" strike="noStrike" cap="none" baseline="0">
                <a:solidFill>
                  <a:schemeClr val="dk1"/>
                </a:solidFill>
                <a:latin typeface="Calibri"/>
                <a:ea typeface="Calibri"/>
                <a:cs typeface="Calibri"/>
                <a:sym typeface="Calibri"/>
                <a:rtl val="0"/>
              </a:rPr>
              <a:t>, remains </a:t>
            </a:r>
            <a:r>
              <a:rPr lang="en-US" sz="3200" b="0" i="0" u="none" strike="noStrike" cap="none" baseline="0">
                <a:solidFill>
                  <a:srgbClr val="000000"/>
                </a:solidFill>
                <a:latin typeface="Calibri"/>
                <a:ea typeface="Calibri"/>
                <a:cs typeface="Calibri"/>
                <a:sym typeface="Calibri"/>
                <a:rtl val="0"/>
              </a:rPr>
              <a:t>unchanged from the previous turn </a:t>
            </a:r>
            <a:r>
              <a:rPr lang="en-US" sz="3200" b="1" i="0" u="none" strike="noStrike" cap="none" baseline="0">
                <a:solidFill>
                  <a:srgbClr val="FF0000"/>
                </a:solidFill>
                <a:latin typeface="Calibri"/>
                <a:ea typeface="Calibri"/>
                <a:cs typeface="Calibri"/>
                <a:sym typeface="Calibri"/>
                <a:rtl val="0"/>
              </a:rPr>
              <a:t>(i.e. the same player that surrendered their Tourist Marker last turn will once again surrender it)</a:t>
            </a:r>
            <a:r>
              <a:rPr lang="en-US" sz="3200" b="0" i="0" u="none" strike="noStrike" cap="none" baseline="0">
                <a:solidFill>
                  <a:srgbClr val="000000"/>
                </a:solidFill>
                <a:latin typeface="Calibri"/>
                <a:ea typeface="Calibri"/>
                <a:cs typeface="Calibri"/>
                <a:sym typeface="Calibri"/>
                <a:rtl val="0"/>
              </a:rPr>
              <a:t>, the Tourist Markers will remain </a:t>
            </a:r>
            <a:r>
              <a:rPr lang="en-US" sz="3200" b="1" i="0" u="none" strike="noStrike" cap="none" baseline="0">
                <a:solidFill>
                  <a:srgbClr val="FFFFFF"/>
                </a:solidFill>
                <a:latin typeface="Calibri"/>
                <a:ea typeface="Calibri"/>
                <a:cs typeface="Calibri"/>
                <a:sym typeface="Calibri"/>
                <a:rtl val="0"/>
              </a:rPr>
              <a:t>in the same City, and on the same Building Tile</a:t>
            </a:r>
            <a:r>
              <a:rPr lang="en-US" sz="3200" b="0" i="0" u="none" strike="noStrike" cap="none" baseline="0">
                <a:solidFill>
                  <a:schemeClr val="dk1"/>
                </a:solidFill>
                <a:latin typeface="Calibri"/>
                <a:ea typeface="Calibri"/>
                <a:cs typeface="Calibri"/>
                <a:sym typeface="Calibri"/>
                <a:rtl val="0"/>
              </a:rPr>
              <a:t>.</a:t>
            </a:r>
          </a:p>
        </p:txBody>
      </p:sp>
      <p:sp>
        <p:nvSpPr>
          <p:cNvPr id="2" name="Slide Number Placeholder 1"/>
          <p:cNvSpPr>
            <a:spLocks noGrp="1"/>
          </p:cNvSpPr>
          <p:nvPr>
            <p:ph type="sldNum" idx="12"/>
          </p:nvPr>
        </p:nvSpPr>
        <p:spPr/>
        <p:txBody>
          <a:bodyPr/>
          <a:lstStyle/>
          <a:p>
            <a:pPr marL="0" lvl="0" indent="0">
              <a:spcBef>
                <a:spcPts val="0"/>
              </a:spcBef>
              <a:buClr>
                <a:srgbClr val="000000"/>
              </a:buClr>
              <a:buFont typeface="Arial"/>
              <a:buNone/>
            </a:pPr>
            <a:endParaRPr lang="en-US" smtClean="0"/>
          </a:p>
          <a:p>
            <a:pPr marL="0" lvl="1" indent="0">
              <a:spcBef>
                <a:spcPts val="0"/>
              </a:spcBef>
              <a:buClr>
                <a:srgbClr val="000000"/>
              </a:buClr>
              <a:buFont typeface="Arial"/>
              <a:buNone/>
            </a:pPr>
            <a:endParaRPr lang="en-US" smtClean="0"/>
          </a:p>
          <a:p>
            <a:pPr marL="0" lvl="2" indent="0">
              <a:spcBef>
                <a:spcPts val="0"/>
              </a:spcBef>
              <a:buClr>
                <a:srgbClr val="000000"/>
              </a:buClr>
              <a:buFont typeface="Arial"/>
              <a:buNone/>
            </a:pPr>
            <a:endParaRPr lang="en-US" smtClean="0"/>
          </a:p>
          <a:p>
            <a:pPr marL="0" lvl="3" indent="0">
              <a:spcBef>
                <a:spcPts val="0"/>
              </a:spcBef>
              <a:buClr>
                <a:srgbClr val="000000"/>
              </a:buClr>
              <a:buFont typeface="Arial"/>
              <a:buNone/>
            </a:pPr>
            <a:endParaRPr lang="en-US" smtClean="0"/>
          </a:p>
          <a:p>
            <a:pPr marL="0" lvl="4" indent="0">
              <a:spcBef>
                <a:spcPts val="0"/>
              </a:spcBef>
              <a:buClr>
                <a:srgbClr val="000000"/>
              </a:buClr>
              <a:buFont typeface="Arial"/>
              <a:buNone/>
            </a:pPr>
            <a:endParaRPr lang="en-US" smtClean="0"/>
          </a:p>
          <a:p>
            <a:pPr marL="0" lvl="5" indent="0">
              <a:spcBef>
                <a:spcPts val="0"/>
              </a:spcBef>
              <a:buClr>
                <a:srgbClr val="000000"/>
              </a:buClr>
              <a:buFont typeface="Arial"/>
              <a:buNone/>
            </a:pPr>
            <a:endParaRPr lang="en-US" smtClean="0"/>
          </a:p>
          <a:p>
            <a:pPr marL="0" lvl="6" indent="0">
              <a:spcBef>
                <a:spcPts val="0"/>
              </a:spcBef>
              <a:buClr>
                <a:srgbClr val="000000"/>
              </a:buClr>
              <a:buFont typeface="Arial"/>
              <a:buNone/>
            </a:pPr>
            <a:endParaRPr lang="en-US" smtClean="0"/>
          </a:p>
          <a:p>
            <a:pPr marL="0" lvl="7" indent="0">
              <a:spcBef>
                <a:spcPts val="0"/>
              </a:spcBef>
              <a:buClr>
                <a:srgbClr val="000000"/>
              </a:buClr>
              <a:buFont typeface="Arial"/>
              <a:buNone/>
            </a:pPr>
            <a:endParaRPr lang="en-US" smtClean="0"/>
          </a:p>
          <a:p>
            <a:pPr marL="0" lvl="8" indent="0">
              <a:spcBef>
                <a:spcPts val="0"/>
              </a:spcBef>
              <a:buClr>
                <a:srgbClr val="000000"/>
              </a:buClr>
              <a:buFont typeface="Arial"/>
              <a:buNone/>
            </a:pPr>
            <a:endParaRPr lang="en-US"/>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2056</TotalTime>
  <Words>4496</Words>
  <Application>Microsoft Macintosh PowerPoint</Application>
  <PresentationFormat>On-screen Show (4:3)</PresentationFormat>
  <Paragraphs>1212</Paragraphs>
  <Slides>108</Slides>
  <Notes>95</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Ten Things You Can Do to Make Your Rulebook Awesome  Joshua Yearsley</vt:lpstr>
      <vt:lpstr>PowerPoint Presentation</vt:lpstr>
      <vt:lpstr>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Legalese</vt:lpstr>
      <vt:lpstr>PowerPoint Presentation</vt:lpstr>
      <vt:lpstr>“Rules-ese”</vt:lpstr>
      <vt:lpstr>PowerPoint Presentation</vt:lpstr>
      <vt:lpstr>PowerPoint Presentation</vt:lpstr>
      <vt:lpstr>PowerPoint Presentation</vt:lpstr>
      <vt:lpstr>Three Symptoms of Rules-ese: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Overexplaining</vt:lpstr>
      <vt:lpstr>Vague Language</vt:lpstr>
      <vt:lpstr>Excessive Signposting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Things You Can Do to Make Your Rulebook Awesome</dc:title>
  <cp:lastModifiedBy>Joshua Yearsley</cp:lastModifiedBy>
  <cp:revision>87</cp:revision>
  <dcterms:modified xsi:type="dcterms:W3CDTF">2014-11-10T23:25:53Z</dcterms:modified>
</cp:coreProperties>
</file>